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4" r:id="rId4"/>
    <p:sldId id="291" r:id="rId5"/>
    <p:sldId id="257" r:id="rId6"/>
    <p:sldId id="258" r:id="rId7"/>
    <p:sldId id="281" r:id="rId8"/>
    <p:sldId id="260" r:id="rId9"/>
    <p:sldId id="262" r:id="rId10"/>
    <p:sldId id="263" r:id="rId11"/>
    <p:sldId id="261" r:id="rId12"/>
    <p:sldId id="280" r:id="rId13"/>
    <p:sldId id="277" r:id="rId14"/>
    <p:sldId id="279" r:id="rId15"/>
    <p:sldId id="270" r:id="rId16"/>
    <p:sldId id="271" r:id="rId17"/>
    <p:sldId id="272" r:id="rId18"/>
    <p:sldId id="288" r:id="rId19"/>
    <p:sldId id="289" r:id="rId20"/>
    <p:sldId id="290" r:id="rId21"/>
    <p:sldId id="264" r:id="rId22"/>
    <p:sldId id="265" r:id="rId23"/>
    <p:sldId id="293" r:id="rId24"/>
    <p:sldId id="266" r:id="rId25"/>
    <p:sldId id="268" r:id="rId26"/>
    <p:sldId id="294" r:id="rId27"/>
    <p:sldId id="269" r:id="rId28"/>
    <p:sldId id="274" r:id="rId29"/>
    <p:sldId id="273" r:id="rId30"/>
    <p:sldId id="276" r:id="rId31"/>
    <p:sldId id="283" r:id="rId32"/>
    <p:sldId id="275" r:id="rId33"/>
    <p:sldId id="295" r:id="rId34"/>
    <p:sldId id="282" r:id="rId35"/>
    <p:sldId id="298" r:id="rId36"/>
    <p:sldId id="278" r:id="rId37"/>
    <p:sldId id="300" r:id="rId38"/>
    <p:sldId id="259" r:id="rId3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84"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Paiva" userId="2964bf711f488fc7" providerId="LiveId" clId="{540D33FD-3C26-48E3-B564-A6BBB896844A}"/>
    <pc:docChg chg="undo custSel addSld modSld sldOrd">
      <pc:chgData name="Carlos Paiva" userId="2964bf711f488fc7" providerId="LiveId" clId="{540D33FD-3C26-48E3-B564-A6BBB896844A}" dt="2020-02-01T22:21:55.356" v="1572"/>
      <pc:docMkLst>
        <pc:docMk/>
      </pc:docMkLst>
      <pc:sldChg chg="modAnim">
        <pc:chgData name="Carlos Paiva" userId="2964bf711f488fc7" providerId="LiveId" clId="{540D33FD-3C26-48E3-B564-A6BBB896844A}" dt="2020-02-01T22:18:32.530" v="1565"/>
        <pc:sldMkLst>
          <pc:docMk/>
          <pc:sldMk cId="3904217193" sldId="256"/>
        </pc:sldMkLst>
      </pc:sldChg>
      <pc:sldChg chg="modAnim">
        <pc:chgData name="Carlos Paiva" userId="2964bf711f488fc7" providerId="LiveId" clId="{540D33FD-3C26-48E3-B564-A6BBB896844A}" dt="2020-02-01T22:04:34.405" v="1515"/>
        <pc:sldMkLst>
          <pc:docMk/>
          <pc:sldMk cId="3486518127" sldId="259"/>
        </pc:sldMkLst>
      </pc:sldChg>
      <pc:sldChg chg="modSp modAnim">
        <pc:chgData name="Carlos Paiva" userId="2964bf711f488fc7" providerId="LiveId" clId="{540D33FD-3C26-48E3-B564-A6BBB896844A}" dt="2020-02-01T21:32:21.856" v="399" actId="113"/>
        <pc:sldMkLst>
          <pc:docMk/>
          <pc:sldMk cId="3435817952" sldId="262"/>
        </pc:sldMkLst>
        <pc:spChg chg="mod">
          <ac:chgData name="Carlos Paiva" userId="2964bf711f488fc7" providerId="LiveId" clId="{540D33FD-3C26-48E3-B564-A6BBB896844A}" dt="2020-02-01T21:32:21.856" v="399" actId="113"/>
          <ac:spMkLst>
            <pc:docMk/>
            <pc:sldMk cId="3435817952" sldId="262"/>
            <ac:spMk id="2" creationId="{863A16DF-5417-4CA6-AC4F-23BE68E90023}"/>
          </ac:spMkLst>
        </pc:spChg>
      </pc:sldChg>
      <pc:sldChg chg="modSp">
        <pc:chgData name="Carlos Paiva" userId="2964bf711f488fc7" providerId="LiveId" clId="{540D33FD-3C26-48E3-B564-A6BBB896844A}" dt="2020-02-01T21:31:41.703" v="389" actId="113"/>
        <pc:sldMkLst>
          <pc:docMk/>
          <pc:sldMk cId="441298647" sldId="263"/>
        </pc:sldMkLst>
        <pc:spChg chg="mod">
          <ac:chgData name="Carlos Paiva" userId="2964bf711f488fc7" providerId="LiveId" clId="{540D33FD-3C26-48E3-B564-A6BBB896844A}" dt="2020-02-01T21:31:41.703" v="389" actId="113"/>
          <ac:spMkLst>
            <pc:docMk/>
            <pc:sldMk cId="441298647" sldId="263"/>
            <ac:spMk id="3" creationId="{13C1BDB2-90E9-45B2-A4BE-DF84FB44D449}"/>
          </ac:spMkLst>
        </pc:spChg>
      </pc:sldChg>
      <pc:sldChg chg="modSp">
        <pc:chgData name="Carlos Paiva" userId="2964bf711f488fc7" providerId="LiveId" clId="{540D33FD-3C26-48E3-B564-A6BBB896844A}" dt="2020-02-01T22:21:10.451" v="1570"/>
        <pc:sldMkLst>
          <pc:docMk/>
          <pc:sldMk cId="1675050487" sldId="264"/>
        </pc:sldMkLst>
        <pc:graphicFrameChg chg="mod">
          <ac:chgData name="Carlos Paiva" userId="2964bf711f488fc7" providerId="LiveId" clId="{540D33FD-3C26-48E3-B564-A6BBB896844A}" dt="2020-02-01T22:21:10.451" v="1570"/>
          <ac:graphicFrameMkLst>
            <pc:docMk/>
            <pc:sldMk cId="1675050487" sldId="264"/>
            <ac:graphicFrameMk id="2" creationId="{AD413945-6155-4037-ADA6-99EFFB6B7BEC}"/>
          </ac:graphicFrameMkLst>
        </pc:graphicFrameChg>
      </pc:sldChg>
      <pc:sldChg chg="ord">
        <pc:chgData name="Carlos Paiva" userId="2964bf711f488fc7" providerId="LiveId" clId="{540D33FD-3C26-48E3-B564-A6BBB896844A}" dt="2020-02-01T21:21:49.314" v="261"/>
        <pc:sldMkLst>
          <pc:docMk/>
          <pc:sldMk cId="2888893694" sldId="266"/>
        </pc:sldMkLst>
      </pc:sldChg>
      <pc:sldChg chg="modSp">
        <pc:chgData name="Carlos Paiva" userId="2964bf711f488fc7" providerId="LiveId" clId="{540D33FD-3C26-48E3-B564-A6BBB896844A}" dt="2020-02-01T21:23:34.485" v="268"/>
        <pc:sldMkLst>
          <pc:docMk/>
          <pc:sldMk cId="4155686182" sldId="271"/>
        </pc:sldMkLst>
        <pc:graphicFrameChg chg="mod">
          <ac:chgData name="Carlos Paiva" userId="2964bf711f488fc7" providerId="LiveId" clId="{540D33FD-3C26-48E3-B564-A6BBB896844A}" dt="2020-02-01T21:23:34.485" v="268"/>
          <ac:graphicFrameMkLst>
            <pc:docMk/>
            <pc:sldMk cId="4155686182" sldId="271"/>
            <ac:graphicFrameMk id="2" creationId="{8E0B60CB-0045-4270-A01E-4F03EB988D5E}"/>
          </ac:graphicFrameMkLst>
        </pc:graphicFrameChg>
      </pc:sldChg>
      <pc:sldChg chg="modSp">
        <pc:chgData name="Carlos Paiva" userId="2964bf711f488fc7" providerId="LiveId" clId="{540D33FD-3C26-48E3-B564-A6BBB896844A}" dt="2020-02-01T21:23:01.653" v="264"/>
        <pc:sldMkLst>
          <pc:docMk/>
          <pc:sldMk cId="3209724414" sldId="274"/>
        </pc:sldMkLst>
        <pc:graphicFrameChg chg="mod">
          <ac:chgData name="Carlos Paiva" userId="2964bf711f488fc7" providerId="LiveId" clId="{540D33FD-3C26-48E3-B564-A6BBB896844A}" dt="2020-02-01T21:23:01.653" v="264"/>
          <ac:graphicFrameMkLst>
            <pc:docMk/>
            <pc:sldMk cId="3209724414" sldId="274"/>
            <ac:graphicFrameMk id="2" creationId="{6E4F8AFE-1BF4-429F-B12E-319C8CFA5E77}"/>
          </ac:graphicFrameMkLst>
        </pc:graphicFrameChg>
      </pc:sldChg>
      <pc:sldChg chg="modSp">
        <pc:chgData name="Carlos Paiva" userId="2964bf711f488fc7" providerId="LiveId" clId="{540D33FD-3C26-48E3-B564-A6BBB896844A}" dt="2020-02-01T21:36:56.096" v="412" actId="12"/>
        <pc:sldMkLst>
          <pc:docMk/>
          <pc:sldMk cId="488096236" sldId="275"/>
        </pc:sldMkLst>
        <pc:spChg chg="mod">
          <ac:chgData name="Carlos Paiva" userId="2964bf711f488fc7" providerId="LiveId" clId="{540D33FD-3C26-48E3-B564-A6BBB896844A}" dt="2020-02-01T21:36:56.096" v="412" actId="12"/>
          <ac:spMkLst>
            <pc:docMk/>
            <pc:sldMk cId="488096236" sldId="275"/>
            <ac:spMk id="2" creationId="{7F848A6F-A398-47D3-A888-AD92C1F0171E}"/>
          </ac:spMkLst>
        </pc:spChg>
      </pc:sldChg>
      <pc:sldChg chg="modAnim">
        <pc:chgData name="Carlos Paiva" userId="2964bf711f488fc7" providerId="LiveId" clId="{540D33FD-3C26-48E3-B564-A6BBB896844A}" dt="2020-02-01T22:16:59.895" v="1557"/>
        <pc:sldMkLst>
          <pc:docMk/>
          <pc:sldMk cId="1922365096" sldId="278"/>
        </pc:sldMkLst>
      </pc:sldChg>
      <pc:sldChg chg="addSp modSp add setBg modAnim">
        <pc:chgData name="Carlos Paiva" userId="2964bf711f488fc7" providerId="LiveId" clId="{540D33FD-3C26-48E3-B564-A6BBB896844A}" dt="2020-02-01T22:11:19.007" v="1542"/>
        <pc:sldMkLst>
          <pc:docMk/>
          <pc:sldMk cId="2676494123" sldId="282"/>
        </pc:sldMkLst>
        <pc:spChg chg="add mod">
          <ac:chgData name="Carlos Paiva" userId="2964bf711f488fc7" providerId="LiveId" clId="{540D33FD-3C26-48E3-B564-A6BBB896844A}" dt="2020-02-01T22:10:36.164" v="1537" actId="207"/>
          <ac:spMkLst>
            <pc:docMk/>
            <pc:sldMk cId="2676494123" sldId="282"/>
            <ac:spMk id="2" creationId="{A97F689F-893D-48D8-860E-DAF793425006}"/>
          </ac:spMkLst>
        </pc:spChg>
      </pc:sldChg>
      <pc:sldChg chg="addSp modSp add setBg">
        <pc:chgData name="Carlos Paiva" userId="2964bf711f488fc7" providerId="LiveId" clId="{540D33FD-3C26-48E3-B564-A6BBB896844A}" dt="2020-02-01T21:35:08.243" v="402"/>
        <pc:sldMkLst>
          <pc:docMk/>
          <pc:sldMk cId="2777692859" sldId="283"/>
        </pc:sldMkLst>
        <pc:graphicFrameChg chg="add mod">
          <ac:chgData name="Carlos Paiva" userId="2964bf711f488fc7" providerId="LiveId" clId="{540D33FD-3C26-48E3-B564-A6BBB896844A}" dt="2020-02-01T21:35:08.243" v="402"/>
          <ac:graphicFrameMkLst>
            <pc:docMk/>
            <pc:sldMk cId="2777692859" sldId="283"/>
            <ac:graphicFrameMk id="2" creationId="{15453CC8-7EE4-486E-AE3E-A88317815A5A}"/>
          </ac:graphicFrameMkLst>
        </pc:graphicFrameChg>
      </pc:sldChg>
      <pc:sldChg chg="addSp delSp modSp add setBg modAnim">
        <pc:chgData name="Carlos Paiva" userId="2964bf711f488fc7" providerId="LiveId" clId="{540D33FD-3C26-48E3-B564-A6BBB896844A}" dt="2020-02-01T22:02:41.873" v="1502"/>
        <pc:sldMkLst>
          <pc:docMk/>
          <pc:sldMk cId="3020539528" sldId="284"/>
        </pc:sldMkLst>
        <pc:spChg chg="add mod">
          <ac:chgData name="Carlos Paiva" userId="2964bf711f488fc7" providerId="LiveId" clId="{540D33FD-3C26-48E3-B564-A6BBB896844A}" dt="2020-02-01T21:53:49.835" v="1256" actId="1076"/>
          <ac:spMkLst>
            <pc:docMk/>
            <pc:sldMk cId="3020539528" sldId="284"/>
            <ac:spMk id="2" creationId="{933450C9-64B8-4216-80AC-4D9DC1BD99B1}"/>
          </ac:spMkLst>
        </pc:spChg>
        <pc:spChg chg="add mod">
          <ac:chgData name="Carlos Paiva" userId="2964bf711f488fc7" providerId="LiveId" clId="{540D33FD-3C26-48E3-B564-A6BBB896844A}" dt="2020-02-01T21:54:59.611" v="1312" actId="20577"/>
          <ac:spMkLst>
            <pc:docMk/>
            <pc:sldMk cId="3020539528" sldId="284"/>
            <ac:spMk id="9" creationId="{B56E3176-157E-47F1-B102-B7633FCAC729}"/>
          </ac:spMkLst>
        </pc:spChg>
        <pc:spChg chg="add mod">
          <ac:chgData name="Carlos Paiva" userId="2964bf711f488fc7" providerId="LiveId" clId="{540D33FD-3C26-48E3-B564-A6BBB896844A}" dt="2020-02-01T21:55:28.880" v="1362" actId="20577"/>
          <ac:spMkLst>
            <pc:docMk/>
            <pc:sldMk cId="3020539528" sldId="284"/>
            <ac:spMk id="10" creationId="{89732528-BE46-4180-B8D0-BA1FCD2A2166}"/>
          </ac:spMkLst>
        </pc:spChg>
        <pc:spChg chg="add mod">
          <ac:chgData name="Carlos Paiva" userId="2964bf711f488fc7" providerId="LiveId" clId="{540D33FD-3C26-48E3-B564-A6BBB896844A}" dt="2020-02-01T21:55:52.841" v="1407" actId="6549"/>
          <ac:spMkLst>
            <pc:docMk/>
            <pc:sldMk cId="3020539528" sldId="284"/>
            <ac:spMk id="11" creationId="{EC508460-7534-4979-BFFF-FB3166725D96}"/>
          </ac:spMkLst>
        </pc:spChg>
        <pc:picChg chg="add mod">
          <ac:chgData name="Carlos Paiva" userId="2964bf711f488fc7" providerId="LiveId" clId="{540D33FD-3C26-48E3-B564-A6BBB896844A}" dt="2020-02-01T21:53:42.187" v="1255" actId="1076"/>
          <ac:picMkLst>
            <pc:docMk/>
            <pc:sldMk cId="3020539528" sldId="284"/>
            <ac:picMk id="13314" creationId="{35F3B5DD-56F0-4A02-B17C-66C52078AC59}"/>
          </ac:picMkLst>
        </pc:picChg>
        <pc:picChg chg="add mod">
          <ac:chgData name="Carlos Paiva" userId="2964bf711f488fc7" providerId="LiveId" clId="{540D33FD-3C26-48E3-B564-A6BBB896844A}" dt="2020-02-01T21:56:15.354" v="1409" actId="1076"/>
          <ac:picMkLst>
            <pc:docMk/>
            <pc:sldMk cId="3020539528" sldId="284"/>
            <ac:picMk id="13316" creationId="{900922DB-B70A-46B7-9203-5B1D1D89A4FF}"/>
          </ac:picMkLst>
        </pc:picChg>
        <pc:picChg chg="add mod">
          <ac:chgData name="Carlos Paiva" userId="2964bf711f488fc7" providerId="LiveId" clId="{540D33FD-3C26-48E3-B564-A6BBB896844A}" dt="2020-02-01T21:56:30.186" v="1412" actId="1076"/>
          <ac:picMkLst>
            <pc:docMk/>
            <pc:sldMk cId="3020539528" sldId="284"/>
            <ac:picMk id="13318" creationId="{5CE3B3C1-4AB2-46C8-8C71-0F74E5A44163}"/>
          </ac:picMkLst>
        </pc:picChg>
        <pc:picChg chg="add del mod">
          <ac:chgData name="Carlos Paiva" userId="2964bf711f488fc7" providerId="LiveId" clId="{540D33FD-3C26-48E3-B564-A6BBB896844A}" dt="2020-02-01T21:48:23.722" v="784" actId="478"/>
          <ac:picMkLst>
            <pc:docMk/>
            <pc:sldMk cId="3020539528" sldId="284"/>
            <ac:picMk id="13320" creationId="{FC2351D5-91CF-4823-89C4-F2129A624AFF}"/>
          </ac:picMkLst>
        </pc:picChg>
        <pc:picChg chg="add del mod">
          <ac:chgData name="Carlos Paiva" userId="2964bf711f488fc7" providerId="LiveId" clId="{540D33FD-3C26-48E3-B564-A6BBB896844A}" dt="2020-02-01T21:50:40.265" v="1131" actId="478"/>
          <ac:picMkLst>
            <pc:docMk/>
            <pc:sldMk cId="3020539528" sldId="284"/>
            <ac:picMk id="13322" creationId="{099ECA26-D94A-4A03-8279-E7D11BDBAC0F}"/>
          </ac:picMkLst>
        </pc:picChg>
        <pc:picChg chg="add del mod">
          <ac:chgData name="Carlos Paiva" userId="2964bf711f488fc7" providerId="LiveId" clId="{540D33FD-3C26-48E3-B564-A6BBB896844A}" dt="2020-02-01T22:01:18.246" v="1485" actId="478"/>
          <ac:picMkLst>
            <pc:docMk/>
            <pc:sldMk cId="3020539528" sldId="284"/>
            <ac:picMk id="13324" creationId="{A0EEF277-E980-42FE-8C81-C6DD757E8656}"/>
          </ac:picMkLst>
        </pc:picChg>
        <pc:picChg chg="add mod">
          <ac:chgData name="Carlos Paiva" userId="2964bf711f488fc7" providerId="LiveId" clId="{540D33FD-3C26-48E3-B564-A6BBB896844A}" dt="2020-02-01T22:01:35.401" v="1486" actId="1076"/>
          <ac:picMkLst>
            <pc:docMk/>
            <pc:sldMk cId="3020539528" sldId="284"/>
            <ac:picMk id="13326" creationId="{C87ED5A5-7E04-4A10-8BD6-658C4671D193}"/>
          </ac:picMkLst>
        </pc:picChg>
      </pc:sldChg>
      <pc:sldChg chg="add setBg">
        <pc:chgData name="Carlos Paiva" userId="2964bf711f488fc7" providerId="LiveId" clId="{540D33FD-3C26-48E3-B564-A6BBB896844A}" dt="2020-02-01T22:21:55.356" v="1572"/>
        <pc:sldMkLst>
          <pc:docMk/>
          <pc:sldMk cId="1961362681" sldId="285"/>
        </pc:sldMkLst>
      </pc:sldChg>
    </pc:docChg>
  </pc:docChgLst>
  <pc:docChgLst>
    <pc:chgData name="Carlos Paiva" userId="2964bf711f488fc7" providerId="LiveId" clId="{E7A2CE94-ED32-4D2A-886A-B958C3A36730}"/>
    <pc:docChg chg="delSld">
      <pc:chgData name="Carlos Paiva" userId="2964bf711f488fc7" providerId="LiveId" clId="{E7A2CE94-ED32-4D2A-886A-B958C3A36730}" dt="2020-05-20T13:45:25.775" v="2" actId="2696"/>
      <pc:docMkLst>
        <pc:docMk/>
      </pc:docMkLst>
      <pc:sldChg chg="del">
        <pc:chgData name="Carlos Paiva" userId="2964bf711f488fc7" providerId="LiveId" clId="{E7A2CE94-ED32-4D2A-886A-B958C3A36730}" dt="2020-05-20T13:44:36.565" v="0" actId="2696"/>
        <pc:sldMkLst>
          <pc:docMk/>
          <pc:sldMk cId="1198617300" sldId="296"/>
        </pc:sldMkLst>
      </pc:sldChg>
      <pc:sldChg chg="del">
        <pc:chgData name="Carlos Paiva" userId="2964bf711f488fc7" providerId="LiveId" clId="{E7A2CE94-ED32-4D2A-886A-B958C3A36730}" dt="2020-05-20T13:44:44.884" v="1" actId="2696"/>
        <pc:sldMkLst>
          <pc:docMk/>
          <pc:sldMk cId="2759413102" sldId="299"/>
        </pc:sldMkLst>
      </pc:sldChg>
      <pc:sldChg chg="del">
        <pc:chgData name="Carlos Paiva" userId="2964bf711f488fc7" providerId="LiveId" clId="{E7A2CE94-ED32-4D2A-886A-B958C3A36730}" dt="2020-05-20T13:45:25.775" v="2" actId="2696"/>
        <pc:sldMkLst>
          <pc:docMk/>
          <pc:sldMk cId="3621595525" sldId="301"/>
        </pc:sldMkLst>
      </pc:sldChg>
    </pc:docChg>
  </pc:docChgLst>
  <pc:docChgLst>
    <pc:chgData name="Carlos Paiva" userId="2964bf711f488fc7" providerId="LiveId" clId="{595D0FA7-91CC-482D-AB23-9FCF1BBEB177}"/>
    <pc:docChg chg="undo custSel addSld delSld modSld sldOrd">
      <pc:chgData name="Carlos Paiva" userId="2964bf711f488fc7" providerId="LiveId" clId="{595D0FA7-91CC-482D-AB23-9FCF1BBEB177}" dt="2020-02-03T06:19:11.562" v="897" actId="1076"/>
      <pc:docMkLst>
        <pc:docMk/>
      </pc:docMkLst>
      <pc:sldChg chg="modSp">
        <pc:chgData name="Carlos Paiva" userId="2964bf711f488fc7" providerId="LiveId" clId="{595D0FA7-91CC-482D-AB23-9FCF1BBEB177}" dt="2020-02-02T10:56:25.709" v="544" actId="1076"/>
        <pc:sldMkLst>
          <pc:docMk/>
          <pc:sldMk cId="1922365096" sldId="278"/>
        </pc:sldMkLst>
        <pc:spChg chg="mod">
          <ac:chgData name="Carlos Paiva" userId="2964bf711f488fc7" providerId="LiveId" clId="{595D0FA7-91CC-482D-AB23-9FCF1BBEB177}" dt="2020-02-02T10:56:25.709" v="544" actId="1076"/>
          <ac:spMkLst>
            <pc:docMk/>
            <pc:sldMk cId="1922365096" sldId="278"/>
            <ac:spMk id="2" creationId="{AB8EB3F5-E645-485C-921F-24FAE75B7564}"/>
          </ac:spMkLst>
        </pc:spChg>
      </pc:sldChg>
      <pc:sldChg chg="modSp">
        <pc:chgData name="Carlos Paiva" userId="2964bf711f488fc7" providerId="LiveId" clId="{595D0FA7-91CC-482D-AB23-9FCF1BBEB177}" dt="2020-02-02T11:03:39.869" v="566"/>
        <pc:sldMkLst>
          <pc:docMk/>
          <pc:sldMk cId="2777692859" sldId="283"/>
        </pc:sldMkLst>
        <pc:graphicFrameChg chg="mod">
          <ac:chgData name="Carlos Paiva" userId="2964bf711f488fc7" providerId="LiveId" clId="{595D0FA7-91CC-482D-AB23-9FCF1BBEB177}" dt="2020-02-02T11:03:39.869" v="566"/>
          <ac:graphicFrameMkLst>
            <pc:docMk/>
            <pc:sldMk cId="2777692859" sldId="283"/>
            <ac:graphicFrameMk id="2" creationId="{15453CC8-7EE4-486E-AE3E-A88317815A5A}"/>
          </ac:graphicFrameMkLst>
        </pc:graphicFrameChg>
      </pc:sldChg>
      <pc:sldChg chg="addSp modSp setBg modAnim">
        <pc:chgData name="Carlos Paiva" userId="2964bf711f488fc7" providerId="LiveId" clId="{595D0FA7-91CC-482D-AB23-9FCF1BBEB177}" dt="2020-02-02T10:12:13.310" v="202"/>
        <pc:sldMkLst>
          <pc:docMk/>
          <pc:sldMk cId="1961362681" sldId="285"/>
        </pc:sldMkLst>
        <pc:picChg chg="add mod">
          <ac:chgData name="Carlos Paiva" userId="2964bf711f488fc7" providerId="LiveId" clId="{595D0FA7-91CC-482D-AB23-9FCF1BBEB177}" dt="2020-02-02T08:32:49.730" v="22" actId="1076"/>
          <ac:picMkLst>
            <pc:docMk/>
            <pc:sldMk cId="1961362681" sldId="285"/>
            <ac:picMk id="2" creationId="{0D0090C2-3676-4339-BF03-47D0EE923F3E}"/>
          </ac:picMkLst>
        </pc:picChg>
      </pc:sldChg>
      <pc:sldChg chg="addSp modSp add setBg modAnim">
        <pc:chgData name="Carlos Paiva" userId="2964bf711f488fc7" providerId="LiveId" clId="{595D0FA7-91CC-482D-AB23-9FCF1BBEB177}" dt="2020-02-02T10:40:25.444" v="446" actId="20577"/>
        <pc:sldMkLst>
          <pc:docMk/>
          <pc:sldMk cId="3790549302" sldId="286"/>
        </pc:sldMkLst>
        <pc:spChg chg="add mod">
          <ac:chgData name="Carlos Paiva" userId="2964bf711f488fc7" providerId="LiveId" clId="{595D0FA7-91CC-482D-AB23-9FCF1BBEB177}" dt="2020-02-02T10:40:25.444" v="446" actId="20577"/>
          <ac:spMkLst>
            <pc:docMk/>
            <pc:sldMk cId="3790549302" sldId="286"/>
            <ac:spMk id="2" creationId="{569BE446-4E88-401B-8BDC-0B598268D9F6}"/>
          </ac:spMkLst>
        </pc:spChg>
      </pc:sldChg>
      <pc:sldChg chg="addSp delSp modSp add delAnim modAnim">
        <pc:chgData name="Carlos Paiva" userId="2964bf711f488fc7" providerId="LiveId" clId="{595D0FA7-91CC-482D-AB23-9FCF1BBEB177}" dt="2020-02-02T10:42:27.314" v="526" actId="1076"/>
        <pc:sldMkLst>
          <pc:docMk/>
          <pc:sldMk cId="3957170030" sldId="287"/>
        </pc:sldMkLst>
        <pc:picChg chg="add del mod">
          <ac:chgData name="Carlos Paiva" userId="2964bf711f488fc7" providerId="LiveId" clId="{595D0FA7-91CC-482D-AB23-9FCF1BBEB177}" dt="2020-02-02T10:24:51.107" v="224" actId="478"/>
          <ac:picMkLst>
            <pc:docMk/>
            <pc:sldMk cId="3957170030" sldId="287"/>
            <ac:picMk id="2" creationId="{0F5DF6DC-BB18-49F6-9BEE-4CB37EE391A7}"/>
          </ac:picMkLst>
        </pc:picChg>
        <pc:picChg chg="add mod">
          <ac:chgData name="Carlos Paiva" userId="2964bf711f488fc7" providerId="LiveId" clId="{595D0FA7-91CC-482D-AB23-9FCF1BBEB177}" dt="2020-02-02T10:42:27.314" v="526" actId="1076"/>
          <ac:picMkLst>
            <pc:docMk/>
            <pc:sldMk cId="3957170030" sldId="287"/>
            <ac:picMk id="3" creationId="{FFA453E8-214F-4235-8367-5E6A3C5520C2}"/>
          </ac:picMkLst>
        </pc:picChg>
      </pc:sldChg>
      <pc:sldChg chg="add del setBg">
        <pc:chgData name="Carlos Paiva" userId="2964bf711f488fc7" providerId="LiveId" clId="{595D0FA7-91CC-482D-AB23-9FCF1BBEB177}" dt="2020-02-02T10:49:20.887" v="528" actId="2696"/>
        <pc:sldMkLst>
          <pc:docMk/>
          <pc:sldMk cId="477806186" sldId="288"/>
        </pc:sldMkLst>
      </pc:sldChg>
      <pc:sldChg chg="add setBg">
        <pc:chgData name="Carlos Paiva" userId="2964bf711f488fc7" providerId="LiveId" clId="{595D0FA7-91CC-482D-AB23-9FCF1BBEB177}" dt="2020-02-02T10:51:29.114" v="536"/>
        <pc:sldMkLst>
          <pc:docMk/>
          <pc:sldMk cId="907996336" sldId="288"/>
        </pc:sldMkLst>
      </pc:sldChg>
      <pc:sldChg chg="add setBg">
        <pc:chgData name="Carlos Paiva" userId="2964bf711f488fc7" providerId="LiveId" clId="{595D0FA7-91CC-482D-AB23-9FCF1BBEB177}" dt="2020-02-02T10:51:33.217" v="537"/>
        <pc:sldMkLst>
          <pc:docMk/>
          <pc:sldMk cId="382760110" sldId="289"/>
        </pc:sldMkLst>
      </pc:sldChg>
      <pc:sldChg chg="add setBg">
        <pc:chgData name="Carlos Paiva" userId="2964bf711f488fc7" providerId="LiveId" clId="{595D0FA7-91CC-482D-AB23-9FCF1BBEB177}" dt="2020-02-02T10:51:37.848" v="538"/>
        <pc:sldMkLst>
          <pc:docMk/>
          <pc:sldMk cId="3350972788" sldId="290"/>
        </pc:sldMkLst>
      </pc:sldChg>
      <pc:sldChg chg="modSp add ord modAnim">
        <pc:chgData name="Carlos Paiva" userId="2964bf711f488fc7" providerId="LiveId" clId="{595D0FA7-91CC-482D-AB23-9FCF1BBEB177}" dt="2020-02-03T06:19:11.562" v="897" actId="1076"/>
        <pc:sldMkLst>
          <pc:docMk/>
          <pc:sldMk cId="1095890472" sldId="291"/>
        </pc:sldMkLst>
        <pc:spChg chg="mod">
          <ac:chgData name="Carlos Paiva" userId="2964bf711f488fc7" providerId="LiveId" clId="{595D0FA7-91CC-482D-AB23-9FCF1BBEB177}" dt="2020-02-03T06:19:11.562" v="897" actId="1076"/>
          <ac:spMkLst>
            <pc:docMk/>
            <pc:sldMk cId="1095890472" sldId="291"/>
            <ac:spMk id="2" creationId="{D4DA7E69-B007-4D6A-9059-56A36D5F2336}"/>
          </ac:spMkLst>
        </pc:spChg>
      </pc:sldChg>
      <pc:sldChg chg="add del">
        <pc:chgData name="Carlos Paiva" userId="2964bf711f488fc7" providerId="LiveId" clId="{595D0FA7-91CC-482D-AB23-9FCF1BBEB177}" dt="2020-02-02T10:50:32.206" v="532" actId="2696"/>
        <pc:sldMkLst>
          <pc:docMk/>
          <pc:sldMk cId="1740848223" sldId="337"/>
        </pc:sldMkLst>
      </pc:sldChg>
      <pc:sldChg chg="add del setBg">
        <pc:chgData name="Carlos Paiva" userId="2964bf711f488fc7" providerId="LiveId" clId="{595D0FA7-91CC-482D-AB23-9FCF1BBEB177}" dt="2020-02-02T10:50:32.206" v="532" actId="2696"/>
        <pc:sldMkLst>
          <pc:docMk/>
          <pc:sldMk cId="3786979113" sldId="338"/>
        </pc:sldMkLst>
      </pc:sldChg>
      <pc:sldChg chg="add del setBg">
        <pc:chgData name="Carlos Paiva" userId="2964bf711f488fc7" providerId="LiveId" clId="{595D0FA7-91CC-482D-AB23-9FCF1BBEB177}" dt="2020-02-02T10:50:32.206" v="532" actId="2696"/>
        <pc:sldMkLst>
          <pc:docMk/>
          <pc:sldMk cId="939703776" sldId="339"/>
        </pc:sldMkLst>
      </pc:sldChg>
    </pc:docChg>
  </pc:docChgLst>
  <pc:docChgLst>
    <pc:chgData name="Carlos Paiva" userId="2964bf711f488fc7" providerId="LiveId" clId="{DFDF048C-C914-4ACD-A650-D2BE8F1A23D6}"/>
    <pc:docChg chg="addSld delSld modSld sldOrd">
      <pc:chgData name="Carlos Paiva" userId="2964bf711f488fc7" providerId="LiveId" clId="{DFDF048C-C914-4ACD-A650-D2BE8F1A23D6}" dt="2020-05-10T17:32:35.083" v="2591" actId="1076"/>
      <pc:docMkLst>
        <pc:docMk/>
      </pc:docMkLst>
      <pc:sldChg chg="modSp mod modAnim">
        <pc:chgData name="Carlos Paiva" userId="2964bf711f488fc7" providerId="LiveId" clId="{DFDF048C-C914-4ACD-A650-D2BE8F1A23D6}" dt="2020-05-10T17:15:28.979" v="2590" actId="1076"/>
        <pc:sldMkLst>
          <pc:docMk/>
          <pc:sldMk cId="3904217193" sldId="256"/>
        </pc:sldMkLst>
        <pc:spChg chg="mod">
          <ac:chgData name="Carlos Paiva" userId="2964bf711f488fc7" providerId="LiveId" clId="{DFDF048C-C914-4ACD-A650-D2BE8F1A23D6}" dt="2020-05-10T17:15:28.979" v="2590" actId="1076"/>
          <ac:spMkLst>
            <pc:docMk/>
            <pc:sldMk cId="3904217193" sldId="256"/>
            <ac:spMk id="4" creationId="{044E6001-C258-4B92-8103-A3888CCA9B48}"/>
          </ac:spMkLst>
        </pc:spChg>
      </pc:sldChg>
      <pc:sldChg chg="modSp setBg">
        <pc:chgData name="Carlos Paiva" userId="2964bf711f488fc7" providerId="LiveId" clId="{DFDF048C-C914-4ACD-A650-D2BE8F1A23D6}" dt="2020-05-10T16:59:52.414" v="2542" actId="123"/>
        <pc:sldMkLst>
          <pc:docMk/>
          <pc:sldMk cId="3183513470" sldId="257"/>
        </pc:sldMkLst>
        <pc:spChg chg="mod">
          <ac:chgData name="Carlos Paiva" userId="2964bf711f488fc7" providerId="LiveId" clId="{DFDF048C-C914-4ACD-A650-D2BE8F1A23D6}" dt="2020-05-10T16:59:52.414" v="2542" actId="123"/>
          <ac:spMkLst>
            <pc:docMk/>
            <pc:sldMk cId="3183513470" sldId="257"/>
            <ac:spMk id="2" creationId="{BDE6E87B-26D8-4A7B-8124-2825BF23098E}"/>
          </ac:spMkLst>
        </pc:spChg>
      </pc:sldChg>
      <pc:sldChg chg="modSp mod setBg">
        <pc:chgData name="Carlos Paiva" userId="2964bf711f488fc7" providerId="LiveId" clId="{DFDF048C-C914-4ACD-A650-D2BE8F1A23D6}" dt="2020-05-10T17:06:31.596" v="2558" actId="115"/>
        <pc:sldMkLst>
          <pc:docMk/>
          <pc:sldMk cId="3486518127" sldId="259"/>
        </pc:sldMkLst>
        <pc:spChg chg="mod">
          <ac:chgData name="Carlos Paiva" userId="2964bf711f488fc7" providerId="LiveId" clId="{DFDF048C-C914-4ACD-A650-D2BE8F1A23D6}" dt="2020-05-10T17:06:31.596" v="2558" actId="115"/>
          <ac:spMkLst>
            <pc:docMk/>
            <pc:sldMk cId="3486518127" sldId="259"/>
            <ac:spMk id="2" creationId="{C07F9312-4055-41CC-A047-FFE9616B70B0}"/>
          </ac:spMkLst>
        </pc:spChg>
      </pc:sldChg>
      <pc:sldChg chg="modSp setBg">
        <pc:chgData name="Carlos Paiva" userId="2964bf711f488fc7" providerId="LiveId" clId="{DFDF048C-C914-4ACD-A650-D2BE8F1A23D6}" dt="2020-05-10T16:59:32.654" v="2541" actId="123"/>
        <pc:sldMkLst>
          <pc:docMk/>
          <pc:sldMk cId="3435817952" sldId="262"/>
        </pc:sldMkLst>
        <pc:spChg chg="mod">
          <ac:chgData name="Carlos Paiva" userId="2964bf711f488fc7" providerId="LiveId" clId="{DFDF048C-C914-4ACD-A650-D2BE8F1A23D6}" dt="2020-05-10T16:59:32.654" v="2541" actId="123"/>
          <ac:spMkLst>
            <pc:docMk/>
            <pc:sldMk cId="3435817952" sldId="262"/>
            <ac:spMk id="2" creationId="{863A16DF-5417-4CA6-AC4F-23BE68E90023}"/>
          </ac:spMkLst>
        </pc:spChg>
      </pc:sldChg>
      <pc:sldChg chg="modSp setBg">
        <pc:chgData name="Carlos Paiva" userId="2964bf711f488fc7" providerId="LiveId" clId="{DFDF048C-C914-4ACD-A650-D2BE8F1A23D6}" dt="2020-05-10T17:01:09.104" v="2548" actId="20577"/>
        <pc:sldMkLst>
          <pc:docMk/>
          <pc:sldMk cId="441298647" sldId="263"/>
        </pc:sldMkLst>
        <pc:spChg chg="mod">
          <ac:chgData name="Carlos Paiva" userId="2964bf711f488fc7" providerId="LiveId" clId="{DFDF048C-C914-4ACD-A650-D2BE8F1A23D6}" dt="2020-05-10T17:01:09.104" v="2548" actId="20577"/>
          <ac:spMkLst>
            <pc:docMk/>
            <pc:sldMk cId="441298647" sldId="263"/>
            <ac:spMk id="2" creationId="{C27E6F08-9BD1-4A20-97D2-2D07E26F16B4}"/>
          </ac:spMkLst>
        </pc:spChg>
      </pc:sldChg>
      <pc:sldChg chg="modSp">
        <pc:chgData name="Carlos Paiva" userId="2964bf711f488fc7" providerId="LiveId" clId="{DFDF048C-C914-4ACD-A650-D2BE8F1A23D6}" dt="2020-05-10T13:58:01.300" v="137"/>
        <pc:sldMkLst>
          <pc:docMk/>
          <pc:sldMk cId="1675050487" sldId="264"/>
        </pc:sldMkLst>
        <pc:graphicFrameChg chg="mod">
          <ac:chgData name="Carlos Paiva" userId="2964bf711f488fc7" providerId="LiveId" clId="{DFDF048C-C914-4ACD-A650-D2BE8F1A23D6}" dt="2020-05-10T13:58:01.300" v="137"/>
          <ac:graphicFrameMkLst>
            <pc:docMk/>
            <pc:sldMk cId="1675050487" sldId="264"/>
            <ac:graphicFrameMk id="2" creationId="{AD413945-6155-4037-ADA6-99EFFB6B7BEC}"/>
          </ac:graphicFrameMkLst>
        </pc:graphicFrameChg>
      </pc:sldChg>
      <pc:sldChg chg="modSp">
        <pc:chgData name="Carlos Paiva" userId="2964bf711f488fc7" providerId="LiveId" clId="{DFDF048C-C914-4ACD-A650-D2BE8F1A23D6}" dt="2020-05-10T12:19:48.037" v="57"/>
        <pc:sldMkLst>
          <pc:docMk/>
          <pc:sldMk cId="2235923098" sldId="265"/>
        </pc:sldMkLst>
        <pc:graphicFrameChg chg="mod">
          <ac:chgData name="Carlos Paiva" userId="2964bf711f488fc7" providerId="LiveId" clId="{DFDF048C-C914-4ACD-A650-D2BE8F1A23D6}" dt="2020-05-10T12:19:48.037" v="57"/>
          <ac:graphicFrameMkLst>
            <pc:docMk/>
            <pc:sldMk cId="2235923098" sldId="265"/>
            <ac:graphicFrameMk id="2" creationId="{5AF77935-3C7B-4C09-90E8-5ADFFFABDEF3}"/>
          </ac:graphicFrameMkLst>
        </pc:graphicFrameChg>
      </pc:sldChg>
      <pc:sldChg chg="ord setBg">
        <pc:chgData name="Carlos Paiva" userId="2964bf711f488fc7" providerId="LiveId" clId="{DFDF048C-C914-4ACD-A650-D2BE8F1A23D6}" dt="2020-05-10T14:18:21.275" v="170"/>
        <pc:sldMkLst>
          <pc:docMk/>
          <pc:sldMk cId="2888893694" sldId="266"/>
        </pc:sldMkLst>
      </pc:sldChg>
      <pc:sldChg chg="ord">
        <pc:chgData name="Carlos Paiva" userId="2964bf711f488fc7" providerId="LiveId" clId="{DFDF048C-C914-4ACD-A650-D2BE8F1A23D6}" dt="2020-05-10T13:47:30.729" v="90"/>
        <pc:sldMkLst>
          <pc:docMk/>
          <pc:sldMk cId="1452471658" sldId="268"/>
        </pc:sldMkLst>
      </pc:sldChg>
      <pc:sldChg chg="modSp">
        <pc:chgData name="Carlos Paiva" userId="2964bf711f488fc7" providerId="LiveId" clId="{DFDF048C-C914-4ACD-A650-D2BE8F1A23D6}" dt="2020-05-10T14:44:50.738" v="323"/>
        <pc:sldMkLst>
          <pc:docMk/>
          <pc:sldMk cId="2642608352" sldId="269"/>
        </pc:sldMkLst>
        <pc:graphicFrameChg chg="mod">
          <ac:chgData name="Carlos Paiva" userId="2964bf711f488fc7" providerId="LiveId" clId="{DFDF048C-C914-4ACD-A650-D2BE8F1A23D6}" dt="2020-05-10T14:44:50.738" v="323"/>
          <ac:graphicFrameMkLst>
            <pc:docMk/>
            <pc:sldMk cId="2642608352" sldId="269"/>
            <ac:graphicFrameMk id="2" creationId="{E37201AD-8628-4952-B94F-83DB5F8010F7}"/>
          </ac:graphicFrameMkLst>
        </pc:graphicFrameChg>
      </pc:sldChg>
      <pc:sldChg chg="modSp mod">
        <pc:chgData name="Carlos Paiva" userId="2964bf711f488fc7" providerId="LiveId" clId="{DFDF048C-C914-4ACD-A650-D2BE8F1A23D6}" dt="2020-05-10T14:33:38.202" v="300" actId="20577"/>
        <pc:sldMkLst>
          <pc:docMk/>
          <pc:sldMk cId="2909830618" sldId="273"/>
        </pc:sldMkLst>
        <pc:spChg chg="mod">
          <ac:chgData name="Carlos Paiva" userId="2964bf711f488fc7" providerId="LiveId" clId="{DFDF048C-C914-4ACD-A650-D2BE8F1A23D6}" dt="2020-05-10T14:33:38.202" v="300" actId="20577"/>
          <ac:spMkLst>
            <pc:docMk/>
            <pc:sldMk cId="2909830618" sldId="273"/>
            <ac:spMk id="2" creationId="{C8634473-054C-4355-AFB1-9A799B535F0F}"/>
          </ac:spMkLst>
        </pc:spChg>
      </pc:sldChg>
      <pc:sldChg chg="modSp">
        <pc:chgData name="Carlos Paiva" userId="2964bf711f488fc7" providerId="LiveId" clId="{DFDF048C-C914-4ACD-A650-D2BE8F1A23D6}" dt="2020-05-10T14:23:57.372" v="197"/>
        <pc:sldMkLst>
          <pc:docMk/>
          <pc:sldMk cId="3209724414" sldId="274"/>
        </pc:sldMkLst>
        <pc:graphicFrameChg chg="mod">
          <ac:chgData name="Carlos Paiva" userId="2964bf711f488fc7" providerId="LiveId" clId="{DFDF048C-C914-4ACD-A650-D2BE8F1A23D6}" dt="2020-05-10T14:23:57.372" v="197"/>
          <ac:graphicFrameMkLst>
            <pc:docMk/>
            <pc:sldMk cId="3209724414" sldId="274"/>
            <ac:graphicFrameMk id="2" creationId="{6E4F8AFE-1BF4-429F-B12E-319C8CFA5E77}"/>
          </ac:graphicFrameMkLst>
        </pc:graphicFrameChg>
      </pc:sldChg>
      <pc:sldChg chg="modSp setBg">
        <pc:chgData name="Carlos Paiva" userId="2964bf711f488fc7" providerId="LiveId" clId="{DFDF048C-C914-4ACD-A650-D2BE8F1A23D6}" dt="2020-05-10T14:51:00.389" v="334"/>
        <pc:sldMkLst>
          <pc:docMk/>
          <pc:sldMk cId="488096236" sldId="275"/>
        </pc:sldMkLst>
        <pc:spChg chg="mod">
          <ac:chgData name="Carlos Paiva" userId="2964bf711f488fc7" providerId="LiveId" clId="{DFDF048C-C914-4ACD-A650-D2BE8F1A23D6}" dt="2020-05-10T13:53:08.585" v="104" actId="123"/>
          <ac:spMkLst>
            <pc:docMk/>
            <pc:sldMk cId="488096236" sldId="275"/>
            <ac:spMk id="2" creationId="{7F848A6F-A398-47D3-A888-AD92C1F0171E}"/>
          </ac:spMkLst>
        </pc:spChg>
      </pc:sldChg>
      <pc:sldChg chg="modSp mod">
        <pc:chgData name="Carlos Paiva" userId="2964bf711f488fc7" providerId="LiveId" clId="{DFDF048C-C914-4ACD-A650-D2BE8F1A23D6}" dt="2020-05-10T17:32:35.083" v="2591" actId="1076"/>
        <pc:sldMkLst>
          <pc:docMk/>
          <pc:sldMk cId="2995832534" sldId="277"/>
        </pc:sldMkLst>
        <pc:graphicFrameChg chg="mod">
          <ac:chgData name="Carlos Paiva" userId="2964bf711f488fc7" providerId="LiveId" clId="{DFDF048C-C914-4ACD-A650-D2BE8F1A23D6}" dt="2020-05-10T17:32:35.083" v="2591" actId="1076"/>
          <ac:graphicFrameMkLst>
            <pc:docMk/>
            <pc:sldMk cId="2995832534" sldId="277"/>
            <ac:graphicFrameMk id="2" creationId="{C7B75690-E787-4AA5-BF1B-CB084D7DAF47}"/>
          </ac:graphicFrameMkLst>
        </pc:graphicFrameChg>
      </pc:sldChg>
      <pc:sldChg chg="modSp mod setBg modAnim">
        <pc:chgData name="Carlos Paiva" userId="2964bf711f488fc7" providerId="LiveId" clId="{DFDF048C-C914-4ACD-A650-D2BE8F1A23D6}" dt="2020-05-10T14:51:10.819" v="336"/>
        <pc:sldMkLst>
          <pc:docMk/>
          <pc:sldMk cId="1922365096" sldId="278"/>
        </pc:sldMkLst>
        <pc:spChg chg="mod">
          <ac:chgData name="Carlos Paiva" userId="2964bf711f488fc7" providerId="LiveId" clId="{DFDF048C-C914-4ACD-A650-D2BE8F1A23D6}" dt="2020-05-10T14:47:02.093" v="333" actId="1076"/>
          <ac:spMkLst>
            <pc:docMk/>
            <pc:sldMk cId="1922365096" sldId="278"/>
            <ac:spMk id="2" creationId="{AB8EB3F5-E645-485C-921F-24FAE75B7564}"/>
          </ac:spMkLst>
        </pc:spChg>
      </pc:sldChg>
      <pc:sldChg chg="modSp">
        <pc:chgData name="Carlos Paiva" userId="2964bf711f488fc7" providerId="LiveId" clId="{DFDF048C-C914-4ACD-A650-D2BE8F1A23D6}" dt="2020-05-10T17:02:55.630" v="2551"/>
        <pc:sldMkLst>
          <pc:docMk/>
          <pc:sldMk cId="1419286444" sldId="280"/>
        </pc:sldMkLst>
        <pc:graphicFrameChg chg="mod">
          <ac:chgData name="Carlos Paiva" userId="2964bf711f488fc7" providerId="LiveId" clId="{DFDF048C-C914-4ACD-A650-D2BE8F1A23D6}" dt="2020-05-10T17:02:55.630" v="2551"/>
          <ac:graphicFrameMkLst>
            <pc:docMk/>
            <pc:sldMk cId="1419286444" sldId="280"/>
            <ac:graphicFrameMk id="2" creationId="{058058E0-7EB5-4ABB-B936-95B9091ABB93}"/>
          </ac:graphicFrameMkLst>
        </pc:graphicFrameChg>
      </pc:sldChg>
      <pc:sldChg chg="modSp mod setBg">
        <pc:chgData name="Carlos Paiva" userId="2964bf711f488fc7" providerId="LiveId" clId="{DFDF048C-C914-4ACD-A650-D2BE8F1A23D6}" dt="2020-05-10T14:51:38.987" v="340"/>
        <pc:sldMkLst>
          <pc:docMk/>
          <pc:sldMk cId="4094289455" sldId="281"/>
        </pc:sldMkLst>
        <pc:spChg chg="mod">
          <ac:chgData name="Carlos Paiva" userId="2964bf711f488fc7" providerId="LiveId" clId="{DFDF048C-C914-4ACD-A650-D2BE8F1A23D6}" dt="2020-05-10T13:58:47.086" v="140" actId="1076"/>
          <ac:spMkLst>
            <pc:docMk/>
            <pc:sldMk cId="4094289455" sldId="281"/>
            <ac:spMk id="2" creationId="{3D4E5DE0-A31C-4E33-B915-3BC1EA87D308}"/>
          </ac:spMkLst>
        </pc:spChg>
        <pc:spChg chg="mod">
          <ac:chgData name="Carlos Paiva" userId="2964bf711f488fc7" providerId="LiveId" clId="{DFDF048C-C914-4ACD-A650-D2BE8F1A23D6}" dt="2020-05-10T13:58:42.014" v="139" actId="1076"/>
          <ac:spMkLst>
            <pc:docMk/>
            <pc:sldMk cId="4094289455" sldId="281"/>
            <ac:spMk id="3" creationId="{F5415934-CEBC-44BE-88DB-0707D07BDF5D}"/>
          </ac:spMkLst>
        </pc:spChg>
      </pc:sldChg>
      <pc:sldChg chg="modSp mod setBg modAnim">
        <pc:chgData name="Carlos Paiva" userId="2964bf711f488fc7" providerId="LiveId" clId="{DFDF048C-C914-4ACD-A650-D2BE8F1A23D6}" dt="2020-05-10T14:51:05.332" v="335"/>
        <pc:sldMkLst>
          <pc:docMk/>
          <pc:sldMk cId="2676494123" sldId="282"/>
        </pc:sldMkLst>
        <pc:spChg chg="mod">
          <ac:chgData name="Carlos Paiva" userId="2964bf711f488fc7" providerId="LiveId" clId="{DFDF048C-C914-4ACD-A650-D2BE8F1A23D6}" dt="2020-05-10T13:55:16.549" v="123" actId="1076"/>
          <ac:spMkLst>
            <pc:docMk/>
            <pc:sldMk cId="2676494123" sldId="282"/>
            <ac:spMk id="2" creationId="{A97F689F-893D-48D8-860E-DAF793425006}"/>
          </ac:spMkLst>
        </pc:spChg>
      </pc:sldChg>
      <pc:sldChg chg="modSp">
        <pc:chgData name="Carlos Paiva" userId="2964bf711f488fc7" providerId="LiveId" clId="{DFDF048C-C914-4ACD-A650-D2BE8F1A23D6}" dt="2020-05-10T17:06:03.376" v="2557"/>
        <pc:sldMkLst>
          <pc:docMk/>
          <pc:sldMk cId="2777692859" sldId="283"/>
        </pc:sldMkLst>
        <pc:graphicFrameChg chg="mod">
          <ac:chgData name="Carlos Paiva" userId="2964bf711f488fc7" providerId="LiveId" clId="{DFDF048C-C914-4ACD-A650-D2BE8F1A23D6}" dt="2020-05-10T17:06:03.376" v="2557"/>
          <ac:graphicFrameMkLst>
            <pc:docMk/>
            <pc:sldMk cId="2777692859" sldId="283"/>
            <ac:graphicFrameMk id="2" creationId="{15453CC8-7EE4-486E-AE3E-A88317815A5A}"/>
          </ac:graphicFrameMkLst>
        </pc:graphicFrameChg>
      </pc:sldChg>
      <pc:sldChg chg="setBg">
        <pc:chgData name="Carlos Paiva" userId="2964bf711f488fc7" providerId="LiveId" clId="{DFDF048C-C914-4ACD-A650-D2BE8F1A23D6}" dt="2020-05-10T14:51:49.859" v="342"/>
        <pc:sldMkLst>
          <pc:docMk/>
          <pc:sldMk cId="3020539528" sldId="284"/>
        </pc:sldMkLst>
      </pc:sldChg>
      <pc:sldChg chg="del">
        <pc:chgData name="Carlos Paiva" userId="2964bf711f488fc7" providerId="LiveId" clId="{DFDF048C-C914-4ACD-A650-D2BE8F1A23D6}" dt="2020-05-10T11:33:09.386" v="34" actId="2696"/>
        <pc:sldMkLst>
          <pc:docMk/>
          <pc:sldMk cId="1961362681" sldId="285"/>
        </pc:sldMkLst>
      </pc:sldChg>
      <pc:sldChg chg="del">
        <pc:chgData name="Carlos Paiva" userId="2964bf711f488fc7" providerId="LiveId" clId="{DFDF048C-C914-4ACD-A650-D2BE8F1A23D6}" dt="2020-05-10T11:33:17.733" v="36" actId="2696"/>
        <pc:sldMkLst>
          <pc:docMk/>
          <pc:sldMk cId="3790549302" sldId="286"/>
        </pc:sldMkLst>
      </pc:sldChg>
      <pc:sldChg chg="del">
        <pc:chgData name="Carlos Paiva" userId="2964bf711f488fc7" providerId="LiveId" clId="{DFDF048C-C914-4ACD-A650-D2BE8F1A23D6}" dt="2020-05-10T11:33:12.744" v="35" actId="2696"/>
        <pc:sldMkLst>
          <pc:docMk/>
          <pc:sldMk cId="3957170030" sldId="287"/>
        </pc:sldMkLst>
      </pc:sldChg>
      <pc:sldChg chg="modSp mod ord">
        <pc:chgData name="Carlos Paiva" userId="2964bf711f488fc7" providerId="LiveId" clId="{DFDF048C-C914-4ACD-A650-D2BE8F1A23D6}" dt="2020-05-10T14:16:26.639" v="167"/>
        <pc:sldMkLst>
          <pc:docMk/>
          <pc:sldMk cId="907996336" sldId="288"/>
        </pc:sldMkLst>
        <pc:spChg chg="mod">
          <ac:chgData name="Carlos Paiva" userId="2964bf711f488fc7" providerId="LiveId" clId="{DFDF048C-C914-4ACD-A650-D2BE8F1A23D6}" dt="2020-05-10T13:57:33.963" v="135" actId="1076"/>
          <ac:spMkLst>
            <pc:docMk/>
            <pc:sldMk cId="907996336" sldId="288"/>
            <ac:spMk id="2" creationId="{D4DA7E69-B007-4D6A-9059-56A36D5F2336}"/>
          </ac:spMkLst>
        </pc:spChg>
      </pc:sldChg>
      <pc:sldChg chg="modSp mod ord">
        <pc:chgData name="Carlos Paiva" userId="2964bf711f488fc7" providerId="LiveId" clId="{DFDF048C-C914-4ACD-A650-D2BE8F1A23D6}" dt="2020-05-10T14:16:26.639" v="167"/>
        <pc:sldMkLst>
          <pc:docMk/>
          <pc:sldMk cId="382760110" sldId="289"/>
        </pc:sldMkLst>
        <pc:spChg chg="mod">
          <ac:chgData name="Carlos Paiva" userId="2964bf711f488fc7" providerId="LiveId" clId="{DFDF048C-C914-4ACD-A650-D2BE8F1A23D6}" dt="2020-05-10T13:57:11.981" v="132" actId="1076"/>
          <ac:spMkLst>
            <pc:docMk/>
            <pc:sldMk cId="382760110" sldId="289"/>
            <ac:spMk id="2" creationId="{D4DA7E69-B007-4D6A-9059-56A36D5F2336}"/>
          </ac:spMkLst>
        </pc:spChg>
      </pc:sldChg>
      <pc:sldChg chg="modSp mod ord">
        <pc:chgData name="Carlos Paiva" userId="2964bf711f488fc7" providerId="LiveId" clId="{DFDF048C-C914-4ACD-A650-D2BE8F1A23D6}" dt="2020-05-10T14:16:26.639" v="167"/>
        <pc:sldMkLst>
          <pc:docMk/>
          <pc:sldMk cId="3350972788" sldId="290"/>
        </pc:sldMkLst>
        <pc:spChg chg="mod">
          <ac:chgData name="Carlos Paiva" userId="2964bf711f488fc7" providerId="LiveId" clId="{DFDF048C-C914-4ACD-A650-D2BE8F1A23D6}" dt="2020-05-10T13:56:43.677" v="129" actId="1076"/>
          <ac:spMkLst>
            <pc:docMk/>
            <pc:sldMk cId="3350972788" sldId="290"/>
            <ac:spMk id="2" creationId="{D4DA7E69-B007-4D6A-9059-56A36D5F2336}"/>
          </ac:spMkLst>
        </pc:spChg>
      </pc:sldChg>
      <pc:sldChg chg="addSp modSp new mod setBg">
        <pc:chgData name="Carlos Paiva" userId="2964bf711f488fc7" providerId="LiveId" clId="{DFDF048C-C914-4ACD-A650-D2BE8F1A23D6}" dt="2020-05-10T14:15:32.925" v="165"/>
        <pc:sldMkLst>
          <pc:docMk/>
          <pc:sldMk cId="1492253703" sldId="293"/>
        </pc:sldMkLst>
        <pc:graphicFrameChg chg="add mod">
          <ac:chgData name="Carlos Paiva" userId="2964bf711f488fc7" providerId="LiveId" clId="{DFDF048C-C914-4ACD-A650-D2BE8F1A23D6}" dt="2020-05-10T14:15:32.925" v="165"/>
          <ac:graphicFrameMkLst>
            <pc:docMk/>
            <pc:sldMk cId="1492253703" sldId="293"/>
            <ac:graphicFrameMk id="2" creationId="{85A92AC8-7457-4923-BC2A-9598E0483390}"/>
          </ac:graphicFrameMkLst>
        </pc:graphicFrameChg>
      </pc:sldChg>
      <pc:sldChg chg="addSp modSp new setBg">
        <pc:chgData name="Carlos Paiva" userId="2964bf711f488fc7" providerId="LiveId" clId="{DFDF048C-C914-4ACD-A650-D2BE8F1A23D6}" dt="2020-05-10T17:12:38.685" v="2561"/>
        <pc:sldMkLst>
          <pc:docMk/>
          <pc:sldMk cId="2842648188" sldId="294"/>
        </pc:sldMkLst>
        <pc:graphicFrameChg chg="add mod">
          <ac:chgData name="Carlos Paiva" userId="2964bf711f488fc7" providerId="LiveId" clId="{DFDF048C-C914-4ACD-A650-D2BE8F1A23D6}" dt="2020-05-10T17:12:38.685" v="2561"/>
          <ac:graphicFrameMkLst>
            <pc:docMk/>
            <pc:sldMk cId="2842648188" sldId="294"/>
            <ac:graphicFrameMk id="2" creationId="{56436D7A-287F-4188-B354-F0EF790A73AC}"/>
          </ac:graphicFrameMkLst>
        </pc:graphicFrameChg>
      </pc:sldChg>
      <pc:sldChg chg="modSp add mod ord">
        <pc:chgData name="Carlos Paiva" userId="2964bf711f488fc7" providerId="LiveId" clId="{DFDF048C-C914-4ACD-A650-D2BE8F1A23D6}" dt="2020-05-10T15:02:02.223" v="971" actId="1076"/>
        <pc:sldMkLst>
          <pc:docMk/>
          <pc:sldMk cId="1186463051" sldId="295"/>
        </pc:sldMkLst>
        <pc:spChg chg="mod">
          <ac:chgData name="Carlos Paiva" userId="2964bf711f488fc7" providerId="LiveId" clId="{DFDF048C-C914-4ACD-A650-D2BE8F1A23D6}" dt="2020-05-10T15:02:02.223" v="971" actId="1076"/>
          <ac:spMkLst>
            <pc:docMk/>
            <pc:sldMk cId="1186463051" sldId="295"/>
            <ac:spMk id="2" creationId="{D4DA7E69-B007-4D6A-9059-56A36D5F2336}"/>
          </ac:spMkLst>
        </pc:spChg>
      </pc:sldChg>
      <pc:sldChg chg="modSp add mod ord modAnim">
        <pc:chgData name="Carlos Paiva" userId="2964bf711f488fc7" providerId="LiveId" clId="{DFDF048C-C914-4ACD-A650-D2BE8F1A23D6}" dt="2020-05-10T16:55:56.413" v="2539" actId="1076"/>
        <pc:sldMkLst>
          <pc:docMk/>
          <pc:sldMk cId="1198617300" sldId="296"/>
        </pc:sldMkLst>
        <pc:spChg chg="mod">
          <ac:chgData name="Carlos Paiva" userId="2964bf711f488fc7" providerId="LiveId" clId="{DFDF048C-C914-4ACD-A650-D2BE8F1A23D6}" dt="2020-05-10T16:55:56.413" v="2539" actId="1076"/>
          <ac:spMkLst>
            <pc:docMk/>
            <pc:sldMk cId="1198617300" sldId="296"/>
            <ac:spMk id="2" creationId="{D4DA7E69-B007-4D6A-9059-56A36D5F2336}"/>
          </ac:spMkLst>
        </pc:spChg>
      </pc:sldChg>
      <pc:sldChg chg="new del ord setBg">
        <pc:chgData name="Carlos Paiva" userId="2964bf711f488fc7" providerId="LiveId" clId="{DFDF048C-C914-4ACD-A650-D2BE8F1A23D6}" dt="2020-05-10T16:30:33.603" v="1291" actId="2696"/>
        <pc:sldMkLst>
          <pc:docMk/>
          <pc:sldMk cId="1762894377" sldId="297"/>
        </pc:sldMkLst>
      </pc:sldChg>
      <pc:sldChg chg="modSp add mod">
        <pc:chgData name="Carlos Paiva" userId="2964bf711f488fc7" providerId="LiveId" clId="{DFDF048C-C914-4ACD-A650-D2BE8F1A23D6}" dt="2020-05-10T16:34:55.468" v="1365" actId="21"/>
        <pc:sldMkLst>
          <pc:docMk/>
          <pc:sldMk cId="1350769678" sldId="298"/>
        </pc:sldMkLst>
        <pc:spChg chg="mod">
          <ac:chgData name="Carlos Paiva" userId="2964bf711f488fc7" providerId="LiveId" clId="{DFDF048C-C914-4ACD-A650-D2BE8F1A23D6}" dt="2020-05-10T16:34:55.468" v="1365" actId="21"/>
          <ac:spMkLst>
            <pc:docMk/>
            <pc:sldMk cId="1350769678" sldId="298"/>
            <ac:spMk id="2" creationId="{D4DA7E69-B007-4D6A-9059-56A36D5F2336}"/>
          </ac:spMkLst>
        </pc:spChg>
      </pc:sldChg>
      <pc:sldChg chg="modSp add mod modAnim">
        <pc:chgData name="Carlos Paiva" userId="2964bf711f488fc7" providerId="LiveId" clId="{DFDF048C-C914-4ACD-A650-D2BE8F1A23D6}" dt="2020-05-10T16:53:01.913" v="2395" actId="1076"/>
        <pc:sldMkLst>
          <pc:docMk/>
          <pc:sldMk cId="2759413102" sldId="299"/>
        </pc:sldMkLst>
        <pc:spChg chg="mod">
          <ac:chgData name="Carlos Paiva" userId="2964bf711f488fc7" providerId="LiveId" clId="{DFDF048C-C914-4ACD-A650-D2BE8F1A23D6}" dt="2020-05-10T16:53:01.913" v="2395" actId="1076"/>
          <ac:spMkLst>
            <pc:docMk/>
            <pc:sldMk cId="2759413102" sldId="299"/>
            <ac:spMk id="2" creationId="{D4DA7E69-B007-4D6A-9059-56A36D5F233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54480-150C-4BA9-A979-5551C35ABA5D}"/>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US"/>
          </a:p>
        </p:txBody>
      </p:sp>
      <p:sp>
        <p:nvSpPr>
          <p:cNvPr id="3" name="Subtítulo 2">
            <a:extLst>
              <a:ext uri="{FF2B5EF4-FFF2-40B4-BE49-F238E27FC236}">
                <a16:creationId xmlns:a16="http://schemas.microsoft.com/office/drawing/2014/main" id="{1903705B-3A5B-4502-B194-3351F7025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a:p>
        </p:txBody>
      </p:sp>
      <p:sp>
        <p:nvSpPr>
          <p:cNvPr id="4" name="Marcador de Posição da Data 3">
            <a:extLst>
              <a:ext uri="{FF2B5EF4-FFF2-40B4-BE49-F238E27FC236}">
                <a16:creationId xmlns:a16="http://schemas.microsoft.com/office/drawing/2014/main" id="{CD21F9B5-5F99-48AF-8D8D-0CE14BA851D9}"/>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63D93000-B0ED-4CAA-A32E-D21CAA380F73}"/>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AE576295-7AFC-40C5-A1B0-FB6933998EA0}"/>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28022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67D9F-D883-464A-95B8-4CED0FFF12EE}"/>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64C6D1A9-79AE-4B08-9293-191C72CF78E0}"/>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D5B55945-FCBD-490C-B9F5-AAFC559353BD}"/>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3245116F-DFD3-4228-81E7-00A7473A11CB}"/>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0DD135AE-7471-434E-8B81-94711CA20DD3}"/>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131253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C95EDC-7685-4C23-8ACB-883B70A7C3F5}"/>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097CF1B9-6688-45FE-A3FB-31D6D612EBD6}"/>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04C0E3BD-6F9B-413E-84EA-BFF86977E506}"/>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3AC05C5A-11FC-401E-B0AD-7D0EED97EE13}"/>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B1338824-BC43-4948-A4E0-6577AFFAC4FD}"/>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762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DAF2C-38F8-4087-8798-917E71167CE2}"/>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F3F7F029-BC00-460C-A608-3E70A19F2B4D}"/>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D25418C3-9B4F-4CB2-BECF-08E03C8EDC7F}"/>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9087FAC7-A20B-42FA-9236-FDDFA9889753}"/>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840FE5BE-A345-4B1D-A73B-EF5BDD1001A2}"/>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276161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255B8-61FC-4691-92C7-BFDD5FDF05E8}"/>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32967191-4CD7-4DA9-B3A3-8C638B0FD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DDBFAFD3-C34B-4133-AF27-9629E376114E}"/>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24734FE5-8143-4204-AAFC-B22A56634C42}"/>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FD79DC26-C38D-4B0C-985B-4B45AF5A7CA8}"/>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239436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6210C-FC4A-4A5B-B5B8-A676F6D7DFB4}"/>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FF337BA8-6038-4E55-9C70-776957AAC366}"/>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a:extLst>
              <a:ext uri="{FF2B5EF4-FFF2-40B4-BE49-F238E27FC236}">
                <a16:creationId xmlns:a16="http://schemas.microsoft.com/office/drawing/2014/main" id="{01738753-9090-4A8A-87B0-90E9A2B0ADE9}"/>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a:extLst>
              <a:ext uri="{FF2B5EF4-FFF2-40B4-BE49-F238E27FC236}">
                <a16:creationId xmlns:a16="http://schemas.microsoft.com/office/drawing/2014/main" id="{A62C6F4C-8369-4B78-A43F-C291828906C5}"/>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6" name="Marcador de Posição do Rodapé 5">
            <a:extLst>
              <a:ext uri="{FF2B5EF4-FFF2-40B4-BE49-F238E27FC236}">
                <a16:creationId xmlns:a16="http://schemas.microsoft.com/office/drawing/2014/main" id="{D00F6F12-742B-46DD-9731-A0232B91352B}"/>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C67F33BD-5D3B-47D9-83CC-88F8F3064B5B}"/>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401359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159B-565D-4FCC-9CD4-85EC1B2F8600}"/>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16151168-1519-4F1B-BF93-5A85F8250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B9CE811B-96CF-48CF-A117-80D0EC77C33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a:extLst>
              <a:ext uri="{FF2B5EF4-FFF2-40B4-BE49-F238E27FC236}">
                <a16:creationId xmlns:a16="http://schemas.microsoft.com/office/drawing/2014/main" id="{42C00AEE-CA93-483E-B149-B9FB350AD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8848269-32B9-41DB-B4DE-40440F7CD86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a:extLst>
              <a:ext uri="{FF2B5EF4-FFF2-40B4-BE49-F238E27FC236}">
                <a16:creationId xmlns:a16="http://schemas.microsoft.com/office/drawing/2014/main" id="{B99F6760-0F6B-4EE3-BEF5-91B212642129}"/>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8" name="Marcador de Posição do Rodapé 7">
            <a:extLst>
              <a:ext uri="{FF2B5EF4-FFF2-40B4-BE49-F238E27FC236}">
                <a16:creationId xmlns:a16="http://schemas.microsoft.com/office/drawing/2014/main" id="{B28BB4BA-84EB-41D5-8403-3A3F3EF78672}"/>
              </a:ext>
            </a:extLst>
          </p:cNvPr>
          <p:cNvSpPr>
            <a:spLocks noGrp="1"/>
          </p:cNvSpPr>
          <p:nvPr>
            <p:ph type="ftr" sz="quarter" idx="11"/>
          </p:nvPr>
        </p:nvSpPr>
        <p:spPr/>
        <p:txBody>
          <a:bodyPr/>
          <a:lstStyle/>
          <a:p>
            <a:endParaRPr lang="en-US"/>
          </a:p>
        </p:txBody>
      </p:sp>
      <p:sp>
        <p:nvSpPr>
          <p:cNvPr id="9" name="Marcador de Posição do Número do Diapositivo 8">
            <a:extLst>
              <a:ext uri="{FF2B5EF4-FFF2-40B4-BE49-F238E27FC236}">
                <a16:creationId xmlns:a16="http://schemas.microsoft.com/office/drawing/2014/main" id="{BAE9F45D-5A73-42B8-B3D7-5736A57CB432}"/>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355567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A5CE0-92FC-4E28-A34A-BC5E90ED624B}"/>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a Data 2">
            <a:extLst>
              <a:ext uri="{FF2B5EF4-FFF2-40B4-BE49-F238E27FC236}">
                <a16:creationId xmlns:a16="http://schemas.microsoft.com/office/drawing/2014/main" id="{E04F24AB-86A4-429F-9D2F-0ADF3636FF07}"/>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4" name="Marcador de Posição do Rodapé 3">
            <a:extLst>
              <a:ext uri="{FF2B5EF4-FFF2-40B4-BE49-F238E27FC236}">
                <a16:creationId xmlns:a16="http://schemas.microsoft.com/office/drawing/2014/main" id="{DC984B1D-96EF-4993-91F4-9B25EA670F20}"/>
              </a:ext>
            </a:extLst>
          </p:cNvPr>
          <p:cNvSpPr>
            <a:spLocks noGrp="1"/>
          </p:cNvSpPr>
          <p:nvPr>
            <p:ph type="ftr" sz="quarter" idx="11"/>
          </p:nvPr>
        </p:nvSpPr>
        <p:spPr/>
        <p:txBody>
          <a:bodyPr/>
          <a:lstStyle/>
          <a:p>
            <a:endParaRPr lang="en-US"/>
          </a:p>
        </p:txBody>
      </p:sp>
      <p:sp>
        <p:nvSpPr>
          <p:cNvPr id="5" name="Marcador de Posição do Número do Diapositivo 4">
            <a:extLst>
              <a:ext uri="{FF2B5EF4-FFF2-40B4-BE49-F238E27FC236}">
                <a16:creationId xmlns:a16="http://schemas.microsoft.com/office/drawing/2014/main" id="{816FF99C-BA2C-44F6-A5F5-FF8C2764D05C}"/>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7374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6C8C6EB1-6A2C-40B3-B0F1-9C645C592FCD}"/>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3" name="Marcador de Posição do Rodapé 2">
            <a:extLst>
              <a:ext uri="{FF2B5EF4-FFF2-40B4-BE49-F238E27FC236}">
                <a16:creationId xmlns:a16="http://schemas.microsoft.com/office/drawing/2014/main" id="{FF68D86B-E834-4EC0-8312-8B85129A0838}"/>
              </a:ext>
            </a:extLst>
          </p:cNvPr>
          <p:cNvSpPr>
            <a:spLocks noGrp="1"/>
          </p:cNvSpPr>
          <p:nvPr>
            <p:ph type="ftr" sz="quarter" idx="11"/>
          </p:nvPr>
        </p:nvSpPr>
        <p:spPr/>
        <p:txBody>
          <a:bodyPr/>
          <a:lstStyle/>
          <a:p>
            <a:endParaRPr lang="en-US"/>
          </a:p>
        </p:txBody>
      </p:sp>
      <p:sp>
        <p:nvSpPr>
          <p:cNvPr id="4" name="Marcador de Posição do Número do Diapositivo 3">
            <a:extLst>
              <a:ext uri="{FF2B5EF4-FFF2-40B4-BE49-F238E27FC236}">
                <a16:creationId xmlns:a16="http://schemas.microsoft.com/office/drawing/2014/main" id="{5CAA74A2-4F0E-438A-A923-9AFDB4A9A924}"/>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13067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43B13-A294-4218-AA29-A3A386EB531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DAB94A18-8F71-4DF5-BFF6-0746187C4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a:extLst>
              <a:ext uri="{FF2B5EF4-FFF2-40B4-BE49-F238E27FC236}">
                <a16:creationId xmlns:a16="http://schemas.microsoft.com/office/drawing/2014/main" id="{AF6FA5DB-3A83-4029-A1CE-685F9EBB6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9E023A2-CCAB-4D2A-9046-88A0BB6423AD}"/>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6" name="Marcador de Posição do Rodapé 5">
            <a:extLst>
              <a:ext uri="{FF2B5EF4-FFF2-40B4-BE49-F238E27FC236}">
                <a16:creationId xmlns:a16="http://schemas.microsoft.com/office/drawing/2014/main" id="{1BF18E0B-FD82-4488-A20F-9467BD1F3261}"/>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E7B74B92-1B51-4DA6-B9F4-CD70837A324F}"/>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283240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ED956-181A-41F8-80F6-D12A2433DEC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a Imagem 2">
            <a:extLst>
              <a:ext uri="{FF2B5EF4-FFF2-40B4-BE49-F238E27FC236}">
                <a16:creationId xmlns:a16="http://schemas.microsoft.com/office/drawing/2014/main" id="{AA8460C3-7B15-45BD-AFBA-921CF8160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a:extLst>
              <a:ext uri="{FF2B5EF4-FFF2-40B4-BE49-F238E27FC236}">
                <a16:creationId xmlns:a16="http://schemas.microsoft.com/office/drawing/2014/main" id="{8CB1F04A-4A5E-418D-A9AD-4BE518B20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C5DA440-C15A-4D75-BB3C-E01C7FC632EA}"/>
              </a:ext>
            </a:extLst>
          </p:cNvPr>
          <p:cNvSpPr>
            <a:spLocks noGrp="1"/>
          </p:cNvSpPr>
          <p:nvPr>
            <p:ph type="dt" sz="half" idx="10"/>
          </p:nvPr>
        </p:nvSpPr>
        <p:spPr/>
        <p:txBody>
          <a:bodyPr/>
          <a:lstStyle/>
          <a:p>
            <a:fld id="{2B2E214B-24BF-42DB-87A3-08FCEB7D15F5}" type="datetimeFigureOut">
              <a:rPr lang="en-US" smtClean="0"/>
              <a:t>5/20/2020</a:t>
            </a:fld>
            <a:endParaRPr lang="en-US"/>
          </a:p>
        </p:txBody>
      </p:sp>
      <p:sp>
        <p:nvSpPr>
          <p:cNvPr id="6" name="Marcador de Posição do Rodapé 5">
            <a:extLst>
              <a:ext uri="{FF2B5EF4-FFF2-40B4-BE49-F238E27FC236}">
                <a16:creationId xmlns:a16="http://schemas.microsoft.com/office/drawing/2014/main" id="{8095342F-1261-4A6F-A364-F109ABEBF74B}"/>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55AD25DA-1461-4532-8B2D-7114A661DDF6}"/>
              </a:ext>
            </a:extLst>
          </p:cNvPr>
          <p:cNvSpPr>
            <a:spLocks noGrp="1"/>
          </p:cNvSpPr>
          <p:nvPr>
            <p:ph type="sldNum" sz="quarter" idx="12"/>
          </p:nvPr>
        </p:nvSpPr>
        <p:spPr/>
        <p:txBody>
          <a:bodyPr/>
          <a:lstStyle/>
          <a:p>
            <a:fld id="{5CD32992-2179-4C22-87DB-A6EA0F13B86A}" type="slidenum">
              <a:rPr lang="en-US" smtClean="0"/>
              <a:t>‹nº›</a:t>
            </a:fld>
            <a:endParaRPr lang="en-US"/>
          </a:p>
        </p:txBody>
      </p:sp>
    </p:spTree>
    <p:extLst>
      <p:ext uri="{BB962C8B-B14F-4D97-AF65-F5344CB8AC3E}">
        <p14:creationId xmlns:p14="http://schemas.microsoft.com/office/powerpoint/2010/main" val="369754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E242390-B26F-4FC5-83A1-A7A6A5BED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AEC36F66-CBBE-4D10-8A52-EFCA6049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D385F3AA-894D-4813-B5CE-131DE23CE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E214B-24BF-42DB-87A3-08FCEB7D15F5}" type="datetimeFigureOut">
              <a:rPr lang="en-US" smtClean="0"/>
              <a:t>5/20/2020</a:t>
            </a:fld>
            <a:endParaRPr lang="en-US"/>
          </a:p>
        </p:txBody>
      </p:sp>
      <p:sp>
        <p:nvSpPr>
          <p:cNvPr id="5" name="Marcador de Posição do Rodapé 4">
            <a:extLst>
              <a:ext uri="{FF2B5EF4-FFF2-40B4-BE49-F238E27FC236}">
                <a16:creationId xmlns:a16="http://schemas.microsoft.com/office/drawing/2014/main" id="{2FA4D442-9446-42C1-A0D4-CDE854A5A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a:extLst>
              <a:ext uri="{FF2B5EF4-FFF2-40B4-BE49-F238E27FC236}">
                <a16:creationId xmlns:a16="http://schemas.microsoft.com/office/drawing/2014/main" id="{52FA88B4-5CC9-4F28-A396-698C33BF5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32992-2179-4C22-87DB-A6EA0F13B86A}" type="slidenum">
              <a:rPr lang="en-US" smtClean="0"/>
              <a:t>‹nº›</a:t>
            </a:fld>
            <a:endParaRPr lang="en-US"/>
          </a:p>
        </p:txBody>
      </p:sp>
    </p:spTree>
    <p:extLst>
      <p:ext uri="{BB962C8B-B14F-4D97-AF65-F5344CB8AC3E}">
        <p14:creationId xmlns:p14="http://schemas.microsoft.com/office/powerpoint/2010/main" val="350675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6.bin"/><Relationship Id="rId18" Type="http://schemas.openxmlformats.org/officeDocument/2006/relationships/image" Target="../media/image26.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23.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10.vml"/><Relationship Id="rId6" Type="http://schemas.openxmlformats.org/officeDocument/2006/relationships/image" Target="../media/image20.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2.wmf"/><Relationship Id="rId19" Type="http://schemas.openxmlformats.org/officeDocument/2006/relationships/oleObject" Target="../embeddings/oleObject19.bin"/><Relationship Id="rId4" Type="http://schemas.openxmlformats.org/officeDocument/2006/relationships/image" Target="../media/image19.wmf"/><Relationship Id="rId9" Type="http://schemas.openxmlformats.org/officeDocument/2006/relationships/oleObject" Target="../embeddings/oleObject14.bin"/><Relationship Id="rId14" Type="http://schemas.openxmlformats.org/officeDocument/2006/relationships/image" Target="../media/image24.wmf"/><Relationship Id="rId22"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4E6001-C258-4B92-8103-A3888CCA9B48}"/>
              </a:ext>
            </a:extLst>
          </p:cNvPr>
          <p:cNvSpPr/>
          <p:nvPr/>
        </p:nvSpPr>
        <p:spPr>
          <a:xfrm>
            <a:off x="1257976" y="1536174"/>
            <a:ext cx="9676047" cy="3785652"/>
          </a:xfrm>
          <a:prstGeom prst="rect">
            <a:avLst/>
          </a:prstGeom>
          <a:noFill/>
        </p:spPr>
        <p:txBody>
          <a:bodyPr wrap="none" lIns="91440" tIns="45720" rIns="91440" bIns="45720">
            <a:spAutoFit/>
          </a:bodyPr>
          <a:lstStyle/>
          <a:p>
            <a:pPr algn="ctr"/>
            <a:r>
              <a:rPr lang="en-US" sz="8000" b="1" cap="none" spc="0" dirty="0">
                <a:ln w="0"/>
                <a:solidFill>
                  <a:srgbClr val="0000FF"/>
                </a:solidFill>
                <a:latin typeface="Times New Roman" panose="02020603050405020304" pitchFamily="18" charset="0"/>
                <a:cs typeface="Times New Roman" panose="02020603050405020304" pitchFamily="18" charset="0"/>
              </a:rPr>
              <a:t>Quantum Telepathy</a:t>
            </a:r>
          </a:p>
          <a:p>
            <a:pPr algn="ctr"/>
            <a:r>
              <a:rPr lang="en-US" sz="8000" b="1" dirty="0">
                <a:ln w="0"/>
                <a:solidFill>
                  <a:srgbClr val="0000FF"/>
                </a:solidFill>
                <a:latin typeface="Times New Roman" panose="02020603050405020304" pitchFamily="18" charset="0"/>
                <a:cs typeface="Times New Roman" panose="02020603050405020304" pitchFamily="18" charset="0"/>
              </a:rPr>
              <a:t>or</a:t>
            </a:r>
          </a:p>
          <a:p>
            <a:pPr algn="ctr"/>
            <a:r>
              <a:rPr lang="en-US" sz="8000" b="1" cap="none" spc="0" dirty="0">
                <a:ln w="0"/>
                <a:solidFill>
                  <a:srgbClr val="0000FF"/>
                </a:solidFill>
                <a:latin typeface="Times New Roman" panose="02020603050405020304" pitchFamily="18" charset="0"/>
                <a:cs typeface="Times New Roman" panose="02020603050405020304" pitchFamily="18" charset="0"/>
              </a:rPr>
              <a:t>Quantum Nonlocality</a:t>
            </a:r>
          </a:p>
        </p:txBody>
      </p:sp>
    </p:spTree>
    <p:extLst>
      <p:ext uri="{BB962C8B-B14F-4D97-AF65-F5344CB8AC3E}">
        <p14:creationId xmlns:p14="http://schemas.microsoft.com/office/powerpoint/2010/main" val="39042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27E6F08-9BD1-4A20-97D2-2D07E26F16B4}"/>
              </a:ext>
            </a:extLst>
          </p:cNvPr>
          <p:cNvSpPr txBox="1"/>
          <p:nvPr/>
        </p:nvSpPr>
        <p:spPr>
          <a:xfrm>
            <a:off x="612842" y="1178321"/>
            <a:ext cx="9144000" cy="156966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 run of this show is characterized, for example, by </a:t>
            </a:r>
            <a:r>
              <a:rPr lang="en-US" sz="2400" b="1" dirty="0">
                <a:solidFill>
                  <a:srgbClr val="0000FF"/>
                </a:solidFill>
                <a:latin typeface="Times New Roman" panose="02020603050405020304" pitchFamily="18" charset="0"/>
                <a:cs typeface="Times New Roman" panose="02020603050405020304" pitchFamily="18" charset="0"/>
              </a:rPr>
              <a:t>21YN</a:t>
            </a:r>
            <a:r>
              <a:rPr lang="en-US" sz="2400" dirty="0">
                <a:solidFill>
                  <a:srgbClr val="0000FF"/>
                </a:solidFill>
                <a:latin typeface="Times New Roman" panose="02020603050405020304" pitchFamily="18" charset="0"/>
                <a:cs typeface="Times New Roman" panose="02020603050405020304" pitchFamily="18" charset="0"/>
              </a:rPr>
              <a:t>, meaning:</a:t>
            </a:r>
          </a:p>
          <a:p>
            <a:endParaRPr lang="en-US" sz="2400" dirty="0">
              <a:solidFill>
                <a:srgbClr val="0000FF"/>
              </a:solidFill>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Char char="Ø"/>
            </a:pP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received a card with number </a:t>
            </a:r>
            <a:r>
              <a:rPr lang="en-US" sz="2400" b="1"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and her answer was </a:t>
            </a:r>
            <a:r>
              <a:rPr lang="en-US" sz="2400" b="1" dirty="0">
                <a:solidFill>
                  <a:srgbClr val="0000FF"/>
                </a:solidFill>
                <a:latin typeface="Times New Roman" panose="02020603050405020304" pitchFamily="18" charset="0"/>
                <a:cs typeface="Times New Roman" panose="02020603050405020304" pitchFamily="18" charset="0"/>
              </a:rPr>
              <a:t>Yes</a:t>
            </a:r>
            <a:r>
              <a:rPr lang="en-US" sz="2400" dirty="0">
                <a:solidFill>
                  <a:srgbClr val="0000FF"/>
                </a:solidFill>
                <a:latin typeface="Times New Roman" panose="02020603050405020304" pitchFamily="18" charset="0"/>
                <a:cs typeface="Times New Roman" panose="02020603050405020304" pitchFamily="18" charset="0"/>
              </a:rPr>
              <a:t>;</a:t>
            </a:r>
          </a:p>
          <a:p>
            <a:pPr marL="514350" indent="-514350">
              <a:buFont typeface="Wingdings" panose="05000000000000000000" pitchFamily="2" charset="2"/>
              <a:buChar char="Ø"/>
            </a:pP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received a card with number </a:t>
            </a:r>
            <a:r>
              <a:rPr lang="en-US" sz="2400" b="1"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and his answer was </a:t>
            </a:r>
            <a:r>
              <a:rPr lang="en-US" sz="2400" b="1" dirty="0">
                <a:solidFill>
                  <a:srgbClr val="0000FF"/>
                </a:solidFill>
                <a:latin typeface="Times New Roman" panose="02020603050405020304" pitchFamily="18" charset="0"/>
                <a:cs typeface="Times New Roman" panose="02020603050405020304" pitchFamily="18" charset="0"/>
              </a:rPr>
              <a:t>No</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3" name="CaixaDeTexto 2">
            <a:extLst>
              <a:ext uri="{FF2B5EF4-FFF2-40B4-BE49-F238E27FC236}">
                <a16:creationId xmlns:a16="http://schemas.microsoft.com/office/drawing/2014/main" id="{13C1BDB2-90E9-45B2-A4BE-DF84FB44D449}"/>
              </a:ext>
            </a:extLst>
          </p:cNvPr>
          <p:cNvSpPr txBox="1"/>
          <p:nvPr/>
        </p:nvSpPr>
        <p:spPr>
          <a:xfrm>
            <a:off x="612842" y="3584725"/>
            <a:ext cx="10836614" cy="221599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The claim of telepathy is now readily dispelled if there are </a:t>
            </a:r>
            <a:r>
              <a:rPr lang="en-US" sz="2400" b="1" dirty="0">
                <a:solidFill>
                  <a:srgbClr val="0000FF"/>
                </a:solidFill>
                <a:latin typeface="Times New Roman" panose="02020603050405020304" pitchFamily="18" charset="0"/>
                <a:cs typeface="Times New Roman" panose="02020603050405020304" pitchFamily="18" charset="0"/>
              </a:rPr>
              <a:t>hidden instruction sets</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0000FF"/>
                </a:solidFill>
                <a:latin typeface="Times New Roman" panose="02020603050405020304" pitchFamily="18" charset="0"/>
                <a:cs typeface="Times New Roman" panose="02020603050405020304" pitchFamily="18" charset="0"/>
              </a:rPr>
              <a:t>A run </a:t>
            </a:r>
            <a:r>
              <a:rPr lang="en-US" sz="2400" b="1" dirty="0">
                <a:solidFill>
                  <a:srgbClr val="0000FF"/>
                </a:solidFill>
                <a:latin typeface="Times New Roman" panose="02020603050405020304" pitchFamily="18" charset="0"/>
                <a:cs typeface="Times New Roman" panose="02020603050405020304" pitchFamily="18" charset="0"/>
              </a:rPr>
              <a:t>22YY</a:t>
            </a:r>
            <a:r>
              <a:rPr lang="en-US" sz="2400" dirty="0">
                <a:solidFill>
                  <a:srgbClr val="0000FF"/>
                </a:solidFill>
                <a:latin typeface="Times New Roman" panose="02020603050405020304" pitchFamily="18" charset="0"/>
                <a:cs typeface="Times New Roman" panose="02020603050405020304" pitchFamily="18" charset="0"/>
              </a:rPr>
              <a:t> is the result of any instruction from the set {</a:t>
            </a:r>
            <a:r>
              <a:rPr lang="en-US" sz="2400" b="1" dirty="0">
                <a:solidFill>
                  <a:srgbClr val="0000FF"/>
                </a:solidFill>
                <a:latin typeface="Times New Roman" panose="02020603050405020304" pitchFamily="18" charset="0"/>
                <a:cs typeface="Times New Roman" panose="02020603050405020304" pitchFamily="18" charset="0"/>
              </a:rPr>
              <a:t>YYY</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YYN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NYY</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NYN</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dirty="0">
                <a:solidFill>
                  <a:srgbClr val="0000FF"/>
                </a:solidFill>
                <a:latin typeface="Times New Roman" panose="02020603050405020304" pitchFamily="18" charset="0"/>
                <a:cs typeface="Times New Roman" panose="02020603050405020304" pitchFamily="18" charset="0"/>
              </a:rPr>
              <a:t>A run </a:t>
            </a:r>
            <a:r>
              <a:rPr lang="en-US" sz="2400" b="1" dirty="0">
                <a:solidFill>
                  <a:srgbClr val="0000FF"/>
                </a:solidFill>
                <a:latin typeface="Times New Roman" panose="02020603050405020304" pitchFamily="18" charset="0"/>
                <a:cs typeface="Times New Roman" panose="02020603050405020304" pitchFamily="18" charset="0"/>
              </a:rPr>
              <a:t>33NN</a:t>
            </a:r>
            <a:r>
              <a:rPr lang="en-US" sz="2400" dirty="0">
                <a:solidFill>
                  <a:srgbClr val="0000FF"/>
                </a:solidFill>
                <a:latin typeface="Times New Roman" panose="02020603050405020304" pitchFamily="18" charset="0"/>
                <a:cs typeface="Times New Roman" panose="02020603050405020304" pitchFamily="18" charset="0"/>
              </a:rPr>
              <a:t> is the result of any instruction from the set {</a:t>
            </a:r>
            <a:r>
              <a:rPr lang="en-US" sz="2400" b="1" dirty="0">
                <a:solidFill>
                  <a:srgbClr val="0000FF"/>
                </a:solidFill>
                <a:latin typeface="Times New Roman" panose="02020603050405020304" pitchFamily="18" charset="0"/>
                <a:cs typeface="Times New Roman" panose="02020603050405020304" pitchFamily="18" charset="0"/>
              </a:rPr>
              <a:t>YYN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YNN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NYN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NNN</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dirty="0">
                <a:solidFill>
                  <a:srgbClr val="0000FF"/>
                </a:solidFill>
                <a:latin typeface="Times New Roman" panose="02020603050405020304" pitchFamily="18" charset="0"/>
                <a:cs typeface="Times New Roman" panose="02020603050405020304" pitchFamily="18" charset="0"/>
              </a:rPr>
              <a:t>A run </a:t>
            </a:r>
            <a:r>
              <a:rPr lang="en-US" sz="2400" b="1" dirty="0">
                <a:solidFill>
                  <a:srgbClr val="0000FF"/>
                </a:solidFill>
                <a:latin typeface="Times New Roman" panose="02020603050405020304" pitchFamily="18" charset="0"/>
                <a:cs typeface="Times New Roman" panose="02020603050405020304" pitchFamily="18" charset="0"/>
              </a:rPr>
              <a:t>11YY</a:t>
            </a:r>
            <a:r>
              <a:rPr lang="en-US" sz="2400" dirty="0">
                <a:solidFill>
                  <a:srgbClr val="0000FF"/>
                </a:solidFill>
                <a:latin typeface="Times New Roman" panose="02020603050405020304" pitchFamily="18" charset="0"/>
                <a:cs typeface="Times New Roman" panose="02020603050405020304" pitchFamily="18" charset="0"/>
              </a:rPr>
              <a:t> is the result of any instruction from the set {</a:t>
            </a:r>
            <a:r>
              <a:rPr lang="en-US" sz="2400" b="1" dirty="0">
                <a:solidFill>
                  <a:srgbClr val="0000FF"/>
                </a:solidFill>
                <a:latin typeface="Times New Roman" panose="02020603050405020304" pitchFamily="18" charset="0"/>
                <a:cs typeface="Times New Roman" panose="02020603050405020304" pitchFamily="18" charset="0"/>
              </a:rPr>
              <a:t>YYY</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YYN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YNY</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YNN</a:t>
            </a:r>
            <a:r>
              <a:rPr lang="en-US" sz="2400" dirty="0">
                <a:solidFill>
                  <a:srgbClr val="0000FF"/>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412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831393-247A-438D-BB74-9493E4231653}"/>
              </a:ext>
            </a:extLst>
          </p:cNvPr>
          <p:cNvSpPr/>
          <p:nvPr/>
        </p:nvSpPr>
        <p:spPr>
          <a:xfrm>
            <a:off x="3233677" y="2967335"/>
            <a:ext cx="5724645" cy="923330"/>
          </a:xfrm>
          <a:prstGeom prst="rect">
            <a:avLst/>
          </a:prstGeom>
          <a:noFill/>
        </p:spPr>
        <p:txBody>
          <a:bodyPr wrap="none" lIns="91440" tIns="45720" rIns="91440" bIns="45720">
            <a:spAutoFit/>
          </a:bodyPr>
          <a:lstStyle/>
          <a:p>
            <a:pPr algn="ctr"/>
            <a:r>
              <a:rPr lang="en-US" sz="5400" b="1" cap="none" spc="0" dirty="0">
                <a:ln w="0"/>
                <a:solidFill>
                  <a:srgbClr val="0000FF"/>
                </a:solidFill>
                <a:latin typeface="Times New Roman" panose="02020603050405020304" pitchFamily="18" charset="0"/>
                <a:cs typeface="Times New Roman" panose="02020603050405020304" pitchFamily="18" charset="0"/>
              </a:rPr>
              <a:t>The Bell argument</a:t>
            </a:r>
          </a:p>
        </p:txBody>
      </p:sp>
    </p:spTree>
    <p:extLst>
      <p:ext uri="{BB962C8B-B14F-4D97-AF65-F5344CB8AC3E}">
        <p14:creationId xmlns:p14="http://schemas.microsoft.com/office/powerpoint/2010/main" val="213269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058058E0-7EB5-4ABB-B936-95B9091ABB93}"/>
              </a:ext>
            </a:extLst>
          </p:cNvPr>
          <p:cNvGraphicFramePr>
            <a:graphicFrameLocks noChangeAspect="1"/>
          </p:cNvGraphicFramePr>
          <p:nvPr>
            <p:extLst>
              <p:ext uri="{D42A27DB-BD31-4B8C-83A1-F6EECF244321}">
                <p14:modId xmlns:p14="http://schemas.microsoft.com/office/powerpoint/2010/main" val="4176160436"/>
              </p:ext>
            </p:extLst>
          </p:nvPr>
        </p:nvGraphicFramePr>
        <p:xfrm>
          <a:off x="2940050" y="228600"/>
          <a:ext cx="6311900" cy="6400800"/>
        </p:xfrm>
        <a:graphic>
          <a:graphicData uri="http://schemas.openxmlformats.org/presentationml/2006/ole">
            <mc:AlternateContent xmlns:mc="http://schemas.openxmlformats.org/markup-compatibility/2006">
              <mc:Choice xmlns:v="urn:schemas-microsoft-com:vml" Requires="v">
                <p:oleObj spid="_x0000_s1026" name="Equation" r:id="rId3" imgW="6311880" imgH="6400800" progId="Equation.DSMT4">
                  <p:embed/>
                </p:oleObj>
              </mc:Choice>
              <mc:Fallback>
                <p:oleObj name="Equation" r:id="rId3" imgW="6311880" imgH="6400800" progId="Equation.DSMT4">
                  <p:embed/>
                  <p:pic>
                    <p:nvPicPr>
                      <p:cNvPr id="2" name="Objeto 1">
                        <a:extLst>
                          <a:ext uri="{FF2B5EF4-FFF2-40B4-BE49-F238E27FC236}">
                            <a16:creationId xmlns:a16="http://schemas.microsoft.com/office/drawing/2014/main" id="{058058E0-7EB5-4ABB-B936-95B9091ABB93}"/>
                          </a:ext>
                        </a:extLst>
                      </p:cNvPr>
                      <p:cNvPicPr/>
                      <p:nvPr/>
                    </p:nvPicPr>
                    <p:blipFill>
                      <a:blip r:embed="rId4"/>
                      <a:stretch>
                        <a:fillRect/>
                      </a:stretch>
                    </p:blipFill>
                    <p:spPr>
                      <a:xfrm>
                        <a:off x="2940050" y="228600"/>
                        <a:ext cx="6311900" cy="6400800"/>
                      </a:xfrm>
                      <a:prstGeom prst="rect">
                        <a:avLst/>
                      </a:prstGeom>
                    </p:spPr>
                  </p:pic>
                </p:oleObj>
              </mc:Fallback>
            </mc:AlternateContent>
          </a:graphicData>
        </a:graphic>
      </p:graphicFrame>
    </p:spTree>
    <p:extLst>
      <p:ext uri="{BB962C8B-B14F-4D97-AF65-F5344CB8AC3E}">
        <p14:creationId xmlns:p14="http://schemas.microsoft.com/office/powerpoint/2010/main" val="141928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C7B75690-E787-4AA5-BF1B-CB084D7DAF47}"/>
              </a:ext>
            </a:extLst>
          </p:cNvPr>
          <p:cNvGraphicFramePr>
            <a:graphicFrameLocks noChangeAspect="1"/>
          </p:cNvGraphicFramePr>
          <p:nvPr>
            <p:extLst>
              <p:ext uri="{D42A27DB-BD31-4B8C-83A1-F6EECF244321}">
                <p14:modId xmlns:p14="http://schemas.microsoft.com/office/powerpoint/2010/main" val="548208002"/>
              </p:ext>
            </p:extLst>
          </p:nvPr>
        </p:nvGraphicFramePr>
        <p:xfrm>
          <a:off x="622300" y="527050"/>
          <a:ext cx="10947400" cy="5803900"/>
        </p:xfrm>
        <a:graphic>
          <a:graphicData uri="http://schemas.openxmlformats.org/presentationml/2006/ole">
            <mc:AlternateContent xmlns:mc="http://schemas.openxmlformats.org/markup-compatibility/2006">
              <mc:Choice xmlns:v="urn:schemas-microsoft-com:vml" Requires="v">
                <p:oleObj spid="_x0000_s2050" name="Equation" r:id="rId3" imgW="10947240" imgH="5803560" progId="Equation.DSMT4">
                  <p:embed/>
                </p:oleObj>
              </mc:Choice>
              <mc:Fallback>
                <p:oleObj name="Equation" r:id="rId3" imgW="10947240" imgH="5803560" progId="Equation.DSMT4">
                  <p:embed/>
                  <p:pic>
                    <p:nvPicPr>
                      <p:cNvPr id="2" name="Objeto 1">
                        <a:extLst>
                          <a:ext uri="{FF2B5EF4-FFF2-40B4-BE49-F238E27FC236}">
                            <a16:creationId xmlns:a16="http://schemas.microsoft.com/office/drawing/2014/main" id="{C7B75690-E787-4AA5-BF1B-CB084D7DAF47}"/>
                          </a:ext>
                        </a:extLst>
                      </p:cNvPr>
                      <p:cNvPicPr/>
                      <p:nvPr/>
                    </p:nvPicPr>
                    <p:blipFill>
                      <a:blip r:embed="rId4"/>
                      <a:stretch>
                        <a:fillRect/>
                      </a:stretch>
                    </p:blipFill>
                    <p:spPr>
                      <a:xfrm>
                        <a:off x="622300" y="527050"/>
                        <a:ext cx="10947400" cy="5803900"/>
                      </a:xfrm>
                      <a:prstGeom prst="rect">
                        <a:avLst/>
                      </a:prstGeom>
                    </p:spPr>
                  </p:pic>
                </p:oleObj>
              </mc:Fallback>
            </mc:AlternateContent>
          </a:graphicData>
        </a:graphic>
      </p:graphicFrame>
    </p:spTree>
    <p:extLst>
      <p:ext uri="{BB962C8B-B14F-4D97-AF65-F5344CB8AC3E}">
        <p14:creationId xmlns:p14="http://schemas.microsoft.com/office/powerpoint/2010/main" val="299583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C7B75690-E787-4AA5-BF1B-CB084D7DAF47}"/>
              </a:ext>
            </a:extLst>
          </p:cNvPr>
          <p:cNvGraphicFramePr>
            <a:graphicFrameLocks noChangeAspect="1"/>
          </p:cNvGraphicFramePr>
          <p:nvPr>
            <p:extLst>
              <p:ext uri="{D42A27DB-BD31-4B8C-83A1-F6EECF244321}">
                <p14:modId xmlns:p14="http://schemas.microsoft.com/office/powerpoint/2010/main" val="2500733520"/>
              </p:ext>
            </p:extLst>
          </p:nvPr>
        </p:nvGraphicFramePr>
        <p:xfrm>
          <a:off x="622300" y="182563"/>
          <a:ext cx="10947400" cy="6489700"/>
        </p:xfrm>
        <a:graphic>
          <a:graphicData uri="http://schemas.openxmlformats.org/presentationml/2006/ole">
            <mc:AlternateContent xmlns:mc="http://schemas.openxmlformats.org/markup-compatibility/2006">
              <mc:Choice xmlns:v="urn:schemas-microsoft-com:vml" Requires="v">
                <p:oleObj spid="_x0000_s3074" name="Equation" r:id="rId3" imgW="10947240" imgH="6489360" progId="Equation.DSMT4">
                  <p:embed/>
                </p:oleObj>
              </mc:Choice>
              <mc:Fallback>
                <p:oleObj name="Equation" r:id="rId3" imgW="10947240" imgH="6489360" progId="Equation.DSMT4">
                  <p:embed/>
                  <p:pic>
                    <p:nvPicPr>
                      <p:cNvPr id="2" name="Objeto 1">
                        <a:extLst>
                          <a:ext uri="{FF2B5EF4-FFF2-40B4-BE49-F238E27FC236}">
                            <a16:creationId xmlns:a16="http://schemas.microsoft.com/office/drawing/2014/main" id="{C7B75690-E787-4AA5-BF1B-CB084D7DAF47}"/>
                          </a:ext>
                        </a:extLst>
                      </p:cNvPr>
                      <p:cNvPicPr/>
                      <p:nvPr/>
                    </p:nvPicPr>
                    <p:blipFill>
                      <a:blip r:embed="rId4"/>
                      <a:stretch>
                        <a:fillRect/>
                      </a:stretch>
                    </p:blipFill>
                    <p:spPr>
                      <a:xfrm>
                        <a:off x="622300" y="182563"/>
                        <a:ext cx="10947400" cy="6489700"/>
                      </a:xfrm>
                      <a:prstGeom prst="rect">
                        <a:avLst/>
                      </a:prstGeom>
                    </p:spPr>
                  </p:pic>
                </p:oleObj>
              </mc:Fallback>
            </mc:AlternateContent>
          </a:graphicData>
        </a:graphic>
      </p:graphicFrame>
    </p:spTree>
    <p:extLst>
      <p:ext uri="{BB962C8B-B14F-4D97-AF65-F5344CB8AC3E}">
        <p14:creationId xmlns:p14="http://schemas.microsoft.com/office/powerpoint/2010/main" val="287568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DED7490-552D-46A8-B80E-7EF3117C7E34}"/>
              </a:ext>
            </a:extLst>
          </p:cNvPr>
          <p:cNvGraphicFramePr>
            <a:graphicFrameLocks noChangeAspect="1"/>
          </p:cNvGraphicFramePr>
          <p:nvPr>
            <p:extLst>
              <p:ext uri="{D42A27DB-BD31-4B8C-83A1-F6EECF244321}">
                <p14:modId xmlns:p14="http://schemas.microsoft.com/office/powerpoint/2010/main" val="2464893514"/>
              </p:ext>
            </p:extLst>
          </p:nvPr>
        </p:nvGraphicFramePr>
        <p:xfrm>
          <a:off x="215900" y="1484313"/>
          <a:ext cx="11760200" cy="3886200"/>
        </p:xfrm>
        <a:graphic>
          <a:graphicData uri="http://schemas.openxmlformats.org/presentationml/2006/ole">
            <mc:AlternateContent xmlns:mc="http://schemas.openxmlformats.org/markup-compatibility/2006">
              <mc:Choice xmlns:v="urn:schemas-microsoft-com:vml" Requires="v">
                <p:oleObj spid="_x0000_s4098" name="Equation" r:id="rId3" imgW="11760120" imgH="3886200" progId="Equation.DSMT4">
                  <p:embed/>
                </p:oleObj>
              </mc:Choice>
              <mc:Fallback>
                <p:oleObj name="Equation" r:id="rId3" imgW="11760120" imgH="3886200" progId="Equation.DSMT4">
                  <p:embed/>
                  <p:pic>
                    <p:nvPicPr>
                      <p:cNvPr id="2" name="Objeto 1">
                        <a:extLst>
                          <a:ext uri="{FF2B5EF4-FFF2-40B4-BE49-F238E27FC236}">
                            <a16:creationId xmlns:a16="http://schemas.microsoft.com/office/drawing/2014/main" id="{1DED7490-552D-46A8-B80E-7EF3117C7E34}"/>
                          </a:ext>
                        </a:extLst>
                      </p:cNvPr>
                      <p:cNvPicPr/>
                      <p:nvPr/>
                    </p:nvPicPr>
                    <p:blipFill>
                      <a:blip r:embed="rId4"/>
                      <a:stretch>
                        <a:fillRect/>
                      </a:stretch>
                    </p:blipFill>
                    <p:spPr>
                      <a:xfrm>
                        <a:off x="215900" y="1484313"/>
                        <a:ext cx="11760200" cy="3886200"/>
                      </a:xfrm>
                      <a:prstGeom prst="rect">
                        <a:avLst/>
                      </a:prstGeom>
                    </p:spPr>
                  </p:pic>
                </p:oleObj>
              </mc:Fallback>
            </mc:AlternateContent>
          </a:graphicData>
        </a:graphic>
      </p:graphicFrame>
    </p:spTree>
    <p:extLst>
      <p:ext uri="{BB962C8B-B14F-4D97-AF65-F5344CB8AC3E}">
        <p14:creationId xmlns:p14="http://schemas.microsoft.com/office/powerpoint/2010/main" val="194338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8E0B60CB-0045-4270-A01E-4F03EB988D5E}"/>
              </a:ext>
            </a:extLst>
          </p:cNvPr>
          <p:cNvGraphicFramePr>
            <a:graphicFrameLocks noChangeAspect="1"/>
          </p:cNvGraphicFramePr>
          <p:nvPr>
            <p:extLst>
              <p:ext uri="{D42A27DB-BD31-4B8C-83A1-F6EECF244321}">
                <p14:modId xmlns:p14="http://schemas.microsoft.com/office/powerpoint/2010/main" val="3321093021"/>
              </p:ext>
            </p:extLst>
          </p:nvPr>
        </p:nvGraphicFramePr>
        <p:xfrm>
          <a:off x="127000" y="576263"/>
          <a:ext cx="11938000" cy="5702300"/>
        </p:xfrm>
        <a:graphic>
          <a:graphicData uri="http://schemas.openxmlformats.org/presentationml/2006/ole">
            <mc:AlternateContent xmlns:mc="http://schemas.openxmlformats.org/markup-compatibility/2006">
              <mc:Choice xmlns:v="urn:schemas-microsoft-com:vml" Requires="v">
                <p:oleObj spid="_x0000_s5122" name="Equation" r:id="rId3" imgW="11937960" imgH="5702040" progId="Equation.DSMT4">
                  <p:embed/>
                </p:oleObj>
              </mc:Choice>
              <mc:Fallback>
                <p:oleObj name="Equation" r:id="rId3" imgW="11937960" imgH="5702040" progId="Equation.DSMT4">
                  <p:embed/>
                  <p:pic>
                    <p:nvPicPr>
                      <p:cNvPr id="2" name="Objeto 1">
                        <a:extLst>
                          <a:ext uri="{FF2B5EF4-FFF2-40B4-BE49-F238E27FC236}">
                            <a16:creationId xmlns:a16="http://schemas.microsoft.com/office/drawing/2014/main" id="{8E0B60CB-0045-4270-A01E-4F03EB988D5E}"/>
                          </a:ext>
                        </a:extLst>
                      </p:cNvPr>
                      <p:cNvPicPr/>
                      <p:nvPr/>
                    </p:nvPicPr>
                    <p:blipFill>
                      <a:blip r:embed="rId4"/>
                      <a:stretch>
                        <a:fillRect/>
                      </a:stretch>
                    </p:blipFill>
                    <p:spPr>
                      <a:xfrm>
                        <a:off x="127000" y="576263"/>
                        <a:ext cx="11938000" cy="5702300"/>
                      </a:xfrm>
                      <a:prstGeom prst="rect">
                        <a:avLst/>
                      </a:prstGeom>
                    </p:spPr>
                  </p:pic>
                </p:oleObj>
              </mc:Fallback>
            </mc:AlternateContent>
          </a:graphicData>
        </a:graphic>
      </p:graphicFrame>
    </p:spTree>
    <p:extLst>
      <p:ext uri="{BB962C8B-B14F-4D97-AF65-F5344CB8AC3E}">
        <p14:creationId xmlns:p14="http://schemas.microsoft.com/office/powerpoint/2010/main" val="41556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831393-247A-438D-BB74-9493E4231653}"/>
              </a:ext>
            </a:extLst>
          </p:cNvPr>
          <p:cNvSpPr/>
          <p:nvPr/>
        </p:nvSpPr>
        <p:spPr>
          <a:xfrm>
            <a:off x="2916283" y="2551837"/>
            <a:ext cx="6359433" cy="1754326"/>
          </a:xfrm>
          <a:prstGeom prst="rect">
            <a:avLst/>
          </a:prstGeom>
          <a:noFill/>
        </p:spPr>
        <p:txBody>
          <a:bodyPr wrap="none" lIns="91440" tIns="45720" rIns="91440" bIns="45720">
            <a:spAutoFit/>
          </a:bodyPr>
          <a:lstStyle/>
          <a:p>
            <a:pPr algn="ctr"/>
            <a:r>
              <a:rPr lang="en-US" sz="5400" b="1" cap="none" spc="0" dirty="0">
                <a:ln w="0"/>
                <a:solidFill>
                  <a:srgbClr val="0000FF"/>
                </a:solidFill>
                <a:latin typeface="Times New Roman" panose="02020603050405020304" pitchFamily="18" charset="0"/>
                <a:cs typeface="Times New Roman" panose="02020603050405020304" pitchFamily="18" charset="0"/>
              </a:rPr>
              <a:t>Quantum Mechanics</a:t>
            </a:r>
          </a:p>
          <a:p>
            <a:pPr algn="ctr"/>
            <a:r>
              <a:rPr lang="en-US" sz="5400" b="1" dirty="0">
                <a:ln w="0"/>
                <a:solidFill>
                  <a:srgbClr val="0000FF"/>
                </a:solidFill>
                <a:latin typeface="Times New Roman" panose="02020603050405020304" pitchFamily="18" charset="0"/>
                <a:cs typeface="Times New Roman" panose="02020603050405020304" pitchFamily="18" charset="0"/>
              </a:rPr>
              <a:t>(QM)</a:t>
            </a:r>
            <a:r>
              <a:rPr lang="en-US" sz="5400" b="1" cap="none" spc="0" dirty="0">
                <a:ln w="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55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667982" y="1413063"/>
            <a:ext cx="10856036" cy="403187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“Once you accept the idea that polarized light consists of photons and that the latter are indivisible entities, physics cannot be the same. Chance must be elevated to the status of an essential feature of physical behavior.”</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Asher Peres</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Quantum Theory: Concepts and Methods</a:t>
            </a:r>
            <a:r>
              <a:rPr lang="en-US" sz="3200" dirty="0">
                <a:solidFill>
                  <a:srgbClr val="0000FF"/>
                </a:solidFill>
                <a:latin typeface="Times New Roman" panose="02020603050405020304" pitchFamily="18" charset="0"/>
                <a:cs typeface="Times New Roman" panose="02020603050405020304" pitchFamily="18" charset="0"/>
              </a:rPr>
              <a:t>. Dordrecht, The Netherlands: Kluwer Academic Publishers, 1995 (page 7).</a:t>
            </a:r>
          </a:p>
        </p:txBody>
      </p:sp>
    </p:spTree>
    <p:extLst>
      <p:ext uri="{BB962C8B-B14F-4D97-AF65-F5344CB8AC3E}">
        <p14:creationId xmlns:p14="http://schemas.microsoft.com/office/powerpoint/2010/main" val="9079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700697" y="920621"/>
            <a:ext cx="10790606" cy="5016758"/>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“Don’t give up, until you are fully convinced that an instrument measuring the polarization parameters of a single photon </a:t>
            </a:r>
            <a:r>
              <a:rPr lang="en-US" sz="3200" i="1" dirty="0">
                <a:solidFill>
                  <a:srgbClr val="0000FF"/>
                </a:solidFill>
                <a:latin typeface="Times New Roman" panose="02020603050405020304" pitchFamily="18" charset="0"/>
                <a:cs typeface="Times New Roman" panose="02020603050405020304" pitchFamily="18" charset="0"/>
              </a:rPr>
              <a:t>cannot exist</a:t>
            </a:r>
            <a:r>
              <a:rPr lang="en-US" sz="3200" dirty="0">
                <a:solidFill>
                  <a:srgbClr val="0000FF"/>
                </a:solidFill>
                <a:latin typeface="Times New Roman" panose="02020603050405020304" pitchFamily="18" charset="0"/>
                <a:cs typeface="Times New Roman" panose="02020603050405020304" pitchFamily="18" charset="0"/>
              </a:rPr>
              <a:t>. The question “What is the polarization of that photon?” cannot be answered and has no meaning. A legitimate question, which can be answered  experimentally (…) is whether or not a photon has a </a:t>
            </a:r>
            <a:r>
              <a:rPr lang="en-US" sz="3200" i="1" dirty="0">
                <a:solidFill>
                  <a:srgbClr val="0000FF"/>
                </a:solidFill>
                <a:latin typeface="Times New Roman" panose="02020603050405020304" pitchFamily="18" charset="0"/>
                <a:cs typeface="Times New Roman" panose="02020603050405020304" pitchFamily="18" charset="0"/>
              </a:rPr>
              <a:t>specified </a:t>
            </a:r>
            <a:r>
              <a:rPr lang="en-US" sz="3200" dirty="0">
                <a:solidFill>
                  <a:srgbClr val="0000FF"/>
                </a:solidFill>
                <a:latin typeface="Times New Roman" panose="02020603050405020304" pitchFamily="18" charset="0"/>
                <a:cs typeface="Times New Roman" panose="02020603050405020304" pitchFamily="18" charset="0"/>
              </a:rPr>
              <a:t>polarization.” </a:t>
            </a:r>
          </a:p>
          <a:p>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Asher Peres</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Quantum Theory: Concepts and Methods</a:t>
            </a:r>
            <a:r>
              <a:rPr lang="en-US" sz="3200" dirty="0">
                <a:solidFill>
                  <a:srgbClr val="0000FF"/>
                </a:solidFill>
                <a:latin typeface="Times New Roman" panose="02020603050405020304" pitchFamily="18" charset="0"/>
                <a:cs typeface="Times New Roman" panose="02020603050405020304" pitchFamily="18" charset="0"/>
              </a:rPr>
              <a:t>. Dordrecht, The Netherlands: Kluwer Academic Publishers, 1995 (pages 9 – 10).</a:t>
            </a:r>
          </a:p>
        </p:txBody>
      </p:sp>
    </p:spTree>
    <p:extLst>
      <p:ext uri="{BB962C8B-B14F-4D97-AF65-F5344CB8AC3E}">
        <p14:creationId xmlns:p14="http://schemas.microsoft.com/office/powerpoint/2010/main" val="3827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259702" y="428178"/>
            <a:ext cx="11672596" cy="600164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“The really remarkable thing about our quantum world is the existence of nonlocal correlations – correlations between events at separate locations – that can’t be explained by either of the two sorts of explanation we are familiar with in classical physics or in everyday life: a direct causal connection in which information is transmitted from one event to the other by some physical system moving continuously at finite speed between the correlated events, or a common cause that is the source of the same information transmitted to the correlated events.”</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Jeffrey Bub</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Bananaworld</a:t>
            </a:r>
            <a:r>
              <a:rPr lang="en-US" sz="3200" i="1" dirty="0">
                <a:solidFill>
                  <a:srgbClr val="0000FF"/>
                </a:solidFill>
                <a:latin typeface="Times New Roman" panose="02020603050405020304" pitchFamily="18" charset="0"/>
                <a:cs typeface="Times New Roman" panose="02020603050405020304" pitchFamily="18" charset="0"/>
              </a:rPr>
              <a:t> – Quantum Mechanics for Primates</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Oxford, UK: Oxford University Press, 2016 (page 43).</a:t>
            </a:r>
          </a:p>
        </p:txBody>
      </p:sp>
    </p:spTree>
    <p:extLst>
      <p:ext uri="{BB962C8B-B14F-4D97-AF65-F5344CB8AC3E}">
        <p14:creationId xmlns:p14="http://schemas.microsoft.com/office/powerpoint/2010/main" val="40712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467432" y="1659285"/>
            <a:ext cx="11257136" cy="3539430"/>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“In summary, while it is </a:t>
            </a:r>
            <a:r>
              <a:rPr lang="en-US" sz="3200" i="1" dirty="0">
                <a:solidFill>
                  <a:srgbClr val="0000FF"/>
                </a:solidFill>
                <a:latin typeface="Times New Roman" panose="02020603050405020304" pitchFamily="18" charset="0"/>
                <a:cs typeface="Times New Roman" panose="02020603050405020304" pitchFamily="18" charset="0"/>
              </a:rPr>
              <a:t>possible</a:t>
            </a:r>
            <a:r>
              <a:rPr lang="en-US" sz="3200" dirty="0">
                <a:solidFill>
                  <a:srgbClr val="0000FF"/>
                </a:solidFill>
                <a:latin typeface="Times New Roman" panose="02020603050405020304" pitchFamily="18" charset="0"/>
                <a:cs typeface="Times New Roman" panose="02020603050405020304" pitchFamily="18" charset="0"/>
              </a:rPr>
              <a:t> to measure with good accuracy the polarization parameters (…) of a </a:t>
            </a:r>
            <a:r>
              <a:rPr lang="en-US" sz="3200" i="1" dirty="0">
                <a:solidFill>
                  <a:srgbClr val="0000FF"/>
                </a:solidFill>
                <a:latin typeface="Times New Roman" panose="02020603050405020304" pitchFamily="18" charset="0"/>
                <a:cs typeface="Times New Roman" panose="02020603050405020304" pitchFamily="18" charset="0"/>
              </a:rPr>
              <a:t>classical</a:t>
            </a:r>
            <a:r>
              <a:rPr lang="en-US" sz="3200" dirty="0">
                <a:solidFill>
                  <a:srgbClr val="0000FF"/>
                </a:solidFill>
                <a:latin typeface="Times New Roman" panose="02020603050405020304" pitchFamily="18" charset="0"/>
                <a:cs typeface="Times New Roman" panose="02020603050405020304" pitchFamily="18" charset="0"/>
              </a:rPr>
              <a:t> electromagnetic wave which contains a huge number of photons, it is </a:t>
            </a:r>
            <a:r>
              <a:rPr lang="en-US" sz="3200" i="1" dirty="0">
                <a:solidFill>
                  <a:srgbClr val="0000FF"/>
                </a:solidFill>
                <a:latin typeface="Times New Roman" panose="02020603050405020304" pitchFamily="18" charset="0"/>
                <a:cs typeface="Times New Roman" panose="02020603050405020304" pitchFamily="18" charset="0"/>
              </a:rPr>
              <a:t>fundamentally impossible</a:t>
            </a:r>
            <a:r>
              <a:rPr lang="en-US" sz="3200" dirty="0">
                <a:solidFill>
                  <a:srgbClr val="0000FF"/>
                </a:solidFill>
                <a:latin typeface="Times New Roman" panose="02020603050405020304" pitchFamily="18" charset="0"/>
                <a:cs typeface="Times New Roman" panose="02020603050405020304" pitchFamily="18" charset="0"/>
              </a:rPr>
              <a:t> to measure those of a single photon of unknown origin.”</a:t>
            </a:r>
          </a:p>
          <a:p>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Asher Peres</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Quantum Theory: Concepts and Methods</a:t>
            </a:r>
            <a:r>
              <a:rPr lang="en-US" sz="3200" dirty="0">
                <a:solidFill>
                  <a:srgbClr val="0000FF"/>
                </a:solidFill>
                <a:latin typeface="Times New Roman" panose="02020603050405020304" pitchFamily="18" charset="0"/>
                <a:cs typeface="Times New Roman" panose="02020603050405020304" pitchFamily="18" charset="0"/>
              </a:rPr>
              <a:t>. Dordrecht, The Netherlands: Kluwer Academic Publishers, 1995 (page 10).</a:t>
            </a:r>
          </a:p>
        </p:txBody>
      </p:sp>
    </p:spTree>
    <p:extLst>
      <p:ext uri="{BB962C8B-B14F-4D97-AF65-F5344CB8AC3E}">
        <p14:creationId xmlns:p14="http://schemas.microsoft.com/office/powerpoint/2010/main" val="33509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AD413945-6155-4037-ADA6-99EFFB6B7BEC}"/>
              </a:ext>
            </a:extLst>
          </p:cNvPr>
          <p:cNvGraphicFramePr>
            <a:graphicFrameLocks noChangeAspect="1"/>
          </p:cNvGraphicFramePr>
          <p:nvPr>
            <p:extLst>
              <p:ext uri="{D42A27DB-BD31-4B8C-83A1-F6EECF244321}">
                <p14:modId xmlns:p14="http://schemas.microsoft.com/office/powerpoint/2010/main" val="3688200753"/>
              </p:ext>
            </p:extLst>
          </p:nvPr>
        </p:nvGraphicFramePr>
        <p:xfrm>
          <a:off x="1263650" y="63500"/>
          <a:ext cx="9664700" cy="6731000"/>
        </p:xfrm>
        <a:graphic>
          <a:graphicData uri="http://schemas.openxmlformats.org/presentationml/2006/ole">
            <mc:AlternateContent xmlns:mc="http://schemas.openxmlformats.org/markup-compatibility/2006">
              <mc:Choice xmlns:v="urn:schemas-microsoft-com:vml" Requires="v">
                <p:oleObj spid="_x0000_s6146" name="Equation" r:id="rId3" imgW="9664560" imgH="6730920" progId="Equation.DSMT4">
                  <p:embed/>
                </p:oleObj>
              </mc:Choice>
              <mc:Fallback>
                <p:oleObj name="Equation" r:id="rId3" imgW="9664560" imgH="6730920" progId="Equation.DSMT4">
                  <p:embed/>
                  <p:pic>
                    <p:nvPicPr>
                      <p:cNvPr id="2" name="Objeto 1">
                        <a:extLst>
                          <a:ext uri="{FF2B5EF4-FFF2-40B4-BE49-F238E27FC236}">
                            <a16:creationId xmlns:a16="http://schemas.microsoft.com/office/drawing/2014/main" id="{AD413945-6155-4037-ADA6-99EFFB6B7BEC}"/>
                          </a:ext>
                        </a:extLst>
                      </p:cNvPr>
                      <p:cNvPicPr/>
                      <p:nvPr/>
                    </p:nvPicPr>
                    <p:blipFill>
                      <a:blip r:embed="rId4"/>
                      <a:stretch>
                        <a:fillRect/>
                      </a:stretch>
                    </p:blipFill>
                    <p:spPr>
                      <a:xfrm>
                        <a:off x="1263650" y="63500"/>
                        <a:ext cx="9664700" cy="6731000"/>
                      </a:xfrm>
                      <a:prstGeom prst="rect">
                        <a:avLst/>
                      </a:prstGeom>
                    </p:spPr>
                  </p:pic>
                </p:oleObj>
              </mc:Fallback>
            </mc:AlternateContent>
          </a:graphicData>
        </a:graphic>
      </p:graphicFrame>
    </p:spTree>
    <p:extLst>
      <p:ext uri="{BB962C8B-B14F-4D97-AF65-F5344CB8AC3E}">
        <p14:creationId xmlns:p14="http://schemas.microsoft.com/office/powerpoint/2010/main" val="1675050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AF77935-3C7B-4C09-90E8-5ADFFFABDEF3}"/>
              </a:ext>
            </a:extLst>
          </p:cNvPr>
          <p:cNvGraphicFramePr>
            <a:graphicFrameLocks noChangeAspect="1"/>
          </p:cNvGraphicFramePr>
          <p:nvPr>
            <p:extLst>
              <p:ext uri="{D42A27DB-BD31-4B8C-83A1-F6EECF244321}">
                <p14:modId xmlns:p14="http://schemas.microsoft.com/office/powerpoint/2010/main" val="1073804891"/>
              </p:ext>
            </p:extLst>
          </p:nvPr>
        </p:nvGraphicFramePr>
        <p:xfrm>
          <a:off x="908050" y="207963"/>
          <a:ext cx="10375900" cy="6438900"/>
        </p:xfrm>
        <a:graphic>
          <a:graphicData uri="http://schemas.openxmlformats.org/presentationml/2006/ole">
            <mc:AlternateContent xmlns:mc="http://schemas.openxmlformats.org/markup-compatibility/2006">
              <mc:Choice xmlns:v="urn:schemas-microsoft-com:vml" Requires="v">
                <p:oleObj spid="_x0000_s7170" name="Equation" r:id="rId3" imgW="10375560" imgH="6438600" progId="Equation.DSMT4">
                  <p:embed/>
                </p:oleObj>
              </mc:Choice>
              <mc:Fallback>
                <p:oleObj name="Equation" r:id="rId3" imgW="10375560" imgH="6438600" progId="Equation.DSMT4">
                  <p:embed/>
                  <p:pic>
                    <p:nvPicPr>
                      <p:cNvPr id="2" name="Objeto 1">
                        <a:extLst>
                          <a:ext uri="{FF2B5EF4-FFF2-40B4-BE49-F238E27FC236}">
                            <a16:creationId xmlns:a16="http://schemas.microsoft.com/office/drawing/2014/main" id="{5AF77935-3C7B-4C09-90E8-5ADFFFABDEF3}"/>
                          </a:ext>
                        </a:extLst>
                      </p:cNvPr>
                      <p:cNvPicPr/>
                      <p:nvPr/>
                    </p:nvPicPr>
                    <p:blipFill>
                      <a:blip r:embed="rId4"/>
                      <a:stretch>
                        <a:fillRect/>
                      </a:stretch>
                    </p:blipFill>
                    <p:spPr>
                      <a:xfrm>
                        <a:off x="908050" y="207963"/>
                        <a:ext cx="10375900" cy="6438900"/>
                      </a:xfrm>
                      <a:prstGeom prst="rect">
                        <a:avLst/>
                      </a:prstGeom>
                    </p:spPr>
                  </p:pic>
                </p:oleObj>
              </mc:Fallback>
            </mc:AlternateContent>
          </a:graphicData>
        </a:graphic>
      </p:graphicFrame>
    </p:spTree>
    <p:extLst>
      <p:ext uri="{BB962C8B-B14F-4D97-AF65-F5344CB8AC3E}">
        <p14:creationId xmlns:p14="http://schemas.microsoft.com/office/powerpoint/2010/main" val="2235923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85A92AC8-7457-4923-BC2A-9598E0483390}"/>
              </a:ext>
            </a:extLst>
          </p:cNvPr>
          <p:cNvGraphicFramePr>
            <a:graphicFrameLocks noChangeAspect="1"/>
          </p:cNvGraphicFramePr>
          <p:nvPr>
            <p:extLst>
              <p:ext uri="{D42A27DB-BD31-4B8C-83A1-F6EECF244321}">
                <p14:modId xmlns:p14="http://schemas.microsoft.com/office/powerpoint/2010/main" val="1607898930"/>
              </p:ext>
            </p:extLst>
          </p:nvPr>
        </p:nvGraphicFramePr>
        <p:xfrm>
          <a:off x="19050" y="520700"/>
          <a:ext cx="12153900" cy="5816600"/>
        </p:xfrm>
        <a:graphic>
          <a:graphicData uri="http://schemas.openxmlformats.org/presentationml/2006/ole">
            <mc:AlternateContent xmlns:mc="http://schemas.openxmlformats.org/markup-compatibility/2006">
              <mc:Choice xmlns:v="urn:schemas-microsoft-com:vml" Requires="v">
                <p:oleObj spid="_x0000_s8194" name="Equation" r:id="rId3" imgW="12153600" imgH="5816520" progId="Equation.DSMT4">
                  <p:embed/>
                </p:oleObj>
              </mc:Choice>
              <mc:Fallback>
                <p:oleObj name="Equation" r:id="rId3" imgW="12153600" imgH="5816520" progId="Equation.DSMT4">
                  <p:embed/>
                  <p:pic>
                    <p:nvPicPr>
                      <p:cNvPr id="2" name="Objeto 1">
                        <a:extLst>
                          <a:ext uri="{FF2B5EF4-FFF2-40B4-BE49-F238E27FC236}">
                            <a16:creationId xmlns:a16="http://schemas.microsoft.com/office/drawing/2014/main" id="{85A92AC8-7457-4923-BC2A-9598E0483390}"/>
                          </a:ext>
                        </a:extLst>
                      </p:cNvPr>
                      <p:cNvPicPr/>
                      <p:nvPr/>
                    </p:nvPicPr>
                    <p:blipFill>
                      <a:blip r:embed="rId4"/>
                      <a:stretch>
                        <a:fillRect/>
                      </a:stretch>
                    </p:blipFill>
                    <p:spPr>
                      <a:xfrm>
                        <a:off x="19050" y="520700"/>
                        <a:ext cx="12153900" cy="5816600"/>
                      </a:xfrm>
                      <a:prstGeom prst="rect">
                        <a:avLst/>
                      </a:prstGeom>
                    </p:spPr>
                  </p:pic>
                </p:oleObj>
              </mc:Fallback>
            </mc:AlternateContent>
          </a:graphicData>
        </a:graphic>
      </p:graphicFrame>
    </p:spTree>
    <p:extLst>
      <p:ext uri="{BB962C8B-B14F-4D97-AF65-F5344CB8AC3E}">
        <p14:creationId xmlns:p14="http://schemas.microsoft.com/office/powerpoint/2010/main" val="149225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C218985F-2E46-4342-9391-38E38AB40DF6}"/>
              </a:ext>
            </a:extLst>
          </p:cNvPr>
          <p:cNvGraphicFramePr>
            <a:graphicFrameLocks noChangeAspect="1"/>
          </p:cNvGraphicFramePr>
          <p:nvPr>
            <p:extLst>
              <p:ext uri="{D42A27DB-BD31-4B8C-83A1-F6EECF244321}">
                <p14:modId xmlns:p14="http://schemas.microsoft.com/office/powerpoint/2010/main" val="962890164"/>
              </p:ext>
            </p:extLst>
          </p:nvPr>
        </p:nvGraphicFramePr>
        <p:xfrm>
          <a:off x="895350" y="432238"/>
          <a:ext cx="10401300" cy="4419600"/>
        </p:xfrm>
        <a:graphic>
          <a:graphicData uri="http://schemas.openxmlformats.org/presentationml/2006/ole">
            <mc:AlternateContent xmlns:mc="http://schemas.openxmlformats.org/markup-compatibility/2006">
              <mc:Choice xmlns:v="urn:schemas-microsoft-com:vml" Requires="v">
                <p:oleObj spid="_x0000_s9218" name="Equation" r:id="rId3" imgW="10401120" imgH="4419360" progId="Equation.DSMT4">
                  <p:embed/>
                </p:oleObj>
              </mc:Choice>
              <mc:Fallback>
                <p:oleObj name="Equation" r:id="rId3" imgW="10401120" imgH="4419360" progId="Equation.DSMT4">
                  <p:embed/>
                  <p:pic>
                    <p:nvPicPr>
                      <p:cNvPr id="2" name="Objeto 1">
                        <a:extLst>
                          <a:ext uri="{FF2B5EF4-FFF2-40B4-BE49-F238E27FC236}">
                            <a16:creationId xmlns:a16="http://schemas.microsoft.com/office/drawing/2014/main" id="{C218985F-2E46-4342-9391-38E38AB40DF6}"/>
                          </a:ext>
                        </a:extLst>
                      </p:cNvPr>
                      <p:cNvPicPr/>
                      <p:nvPr/>
                    </p:nvPicPr>
                    <p:blipFill>
                      <a:blip r:embed="rId4"/>
                      <a:stretch>
                        <a:fillRect/>
                      </a:stretch>
                    </p:blipFill>
                    <p:spPr>
                      <a:xfrm>
                        <a:off x="895350" y="432238"/>
                        <a:ext cx="10401300" cy="441960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6173DABE-00F2-4E85-A4B2-E3D5F2FEC4D5}"/>
              </a:ext>
            </a:extLst>
          </p:cNvPr>
          <p:cNvGraphicFramePr>
            <a:graphicFrameLocks noChangeAspect="1"/>
          </p:cNvGraphicFramePr>
          <p:nvPr>
            <p:extLst>
              <p:ext uri="{D42A27DB-BD31-4B8C-83A1-F6EECF244321}">
                <p14:modId xmlns:p14="http://schemas.microsoft.com/office/powerpoint/2010/main" val="3220625641"/>
              </p:ext>
            </p:extLst>
          </p:nvPr>
        </p:nvGraphicFramePr>
        <p:xfrm>
          <a:off x="2800350" y="5435600"/>
          <a:ext cx="6591300" cy="990600"/>
        </p:xfrm>
        <a:graphic>
          <a:graphicData uri="http://schemas.openxmlformats.org/presentationml/2006/ole">
            <mc:AlternateContent xmlns:mc="http://schemas.openxmlformats.org/markup-compatibility/2006">
              <mc:Choice xmlns:v="urn:schemas-microsoft-com:vml" Requires="v">
                <p:oleObj spid="_x0000_s9219" name="Equation" r:id="rId5" imgW="6591240" imgH="990360" progId="Equation.DSMT4">
                  <p:embed/>
                </p:oleObj>
              </mc:Choice>
              <mc:Fallback>
                <p:oleObj name="Equation" r:id="rId5" imgW="6591240" imgH="990360" progId="Equation.DSMT4">
                  <p:embed/>
                  <p:pic>
                    <p:nvPicPr>
                      <p:cNvPr id="3" name="Objeto 2">
                        <a:extLst>
                          <a:ext uri="{FF2B5EF4-FFF2-40B4-BE49-F238E27FC236}">
                            <a16:creationId xmlns:a16="http://schemas.microsoft.com/office/drawing/2014/main" id="{6173DABE-00F2-4E85-A4B2-E3D5F2FEC4D5}"/>
                          </a:ext>
                        </a:extLst>
                      </p:cNvPr>
                      <p:cNvPicPr/>
                      <p:nvPr/>
                    </p:nvPicPr>
                    <p:blipFill>
                      <a:blip r:embed="rId6"/>
                      <a:stretch>
                        <a:fillRect/>
                      </a:stretch>
                    </p:blipFill>
                    <p:spPr>
                      <a:xfrm>
                        <a:off x="2800350" y="5435600"/>
                        <a:ext cx="6591300" cy="990600"/>
                      </a:xfrm>
                      <a:prstGeom prst="rect">
                        <a:avLst/>
                      </a:prstGeom>
                    </p:spPr>
                  </p:pic>
                </p:oleObj>
              </mc:Fallback>
            </mc:AlternateContent>
          </a:graphicData>
        </a:graphic>
      </p:graphicFrame>
    </p:spTree>
    <p:extLst>
      <p:ext uri="{BB962C8B-B14F-4D97-AF65-F5344CB8AC3E}">
        <p14:creationId xmlns:p14="http://schemas.microsoft.com/office/powerpoint/2010/main" val="28888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BB25AC2-7040-4B8C-BB74-16E9F5BDA7EC}"/>
              </a:ext>
            </a:extLst>
          </p:cNvPr>
          <p:cNvGraphicFramePr>
            <a:graphicFrameLocks noChangeAspect="1"/>
          </p:cNvGraphicFramePr>
          <p:nvPr>
            <p:extLst>
              <p:ext uri="{D42A27DB-BD31-4B8C-83A1-F6EECF244321}">
                <p14:modId xmlns:p14="http://schemas.microsoft.com/office/powerpoint/2010/main" val="1780347833"/>
              </p:ext>
            </p:extLst>
          </p:nvPr>
        </p:nvGraphicFramePr>
        <p:xfrm>
          <a:off x="3130550" y="969018"/>
          <a:ext cx="5930900" cy="1473200"/>
        </p:xfrm>
        <a:graphic>
          <a:graphicData uri="http://schemas.openxmlformats.org/presentationml/2006/ole">
            <mc:AlternateContent xmlns:mc="http://schemas.openxmlformats.org/markup-compatibility/2006">
              <mc:Choice xmlns:v="urn:schemas-microsoft-com:vml" Requires="v">
                <p:oleObj spid="_x0000_s10242" name="Equation" r:id="rId3" imgW="5930640" imgH="1473120" progId="Equation.DSMT4">
                  <p:embed/>
                </p:oleObj>
              </mc:Choice>
              <mc:Fallback>
                <p:oleObj name="Equation" r:id="rId3" imgW="5930640" imgH="1473120" progId="Equation.DSMT4">
                  <p:embed/>
                  <p:pic>
                    <p:nvPicPr>
                      <p:cNvPr id="2" name="Objeto 1">
                        <a:extLst>
                          <a:ext uri="{FF2B5EF4-FFF2-40B4-BE49-F238E27FC236}">
                            <a16:creationId xmlns:a16="http://schemas.microsoft.com/office/drawing/2014/main" id="{1BB25AC2-7040-4B8C-BB74-16E9F5BDA7EC}"/>
                          </a:ext>
                        </a:extLst>
                      </p:cNvPr>
                      <p:cNvPicPr/>
                      <p:nvPr/>
                    </p:nvPicPr>
                    <p:blipFill>
                      <a:blip r:embed="rId4"/>
                      <a:stretch>
                        <a:fillRect/>
                      </a:stretch>
                    </p:blipFill>
                    <p:spPr>
                      <a:xfrm>
                        <a:off x="3130550" y="969018"/>
                        <a:ext cx="5930900" cy="1473200"/>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710207DE-0A45-4432-9900-5F644AF878D1}"/>
              </a:ext>
            </a:extLst>
          </p:cNvPr>
          <p:cNvSpPr/>
          <p:nvPr/>
        </p:nvSpPr>
        <p:spPr>
          <a:xfrm>
            <a:off x="1596000" y="3366308"/>
            <a:ext cx="1800000" cy="1800000"/>
          </a:xfrm>
          <a:prstGeom prst="ellipse">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B86B472-D2A6-4058-9025-B4D800423B4D}"/>
              </a:ext>
            </a:extLst>
          </p:cNvPr>
          <p:cNvSpPr/>
          <p:nvPr/>
        </p:nvSpPr>
        <p:spPr>
          <a:xfrm>
            <a:off x="5196000" y="3366308"/>
            <a:ext cx="1800000" cy="1800000"/>
          </a:xfrm>
          <a:prstGeom prst="ellipse">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B76C027-0160-4CAC-A7A1-B3125E053326}"/>
              </a:ext>
            </a:extLst>
          </p:cNvPr>
          <p:cNvSpPr/>
          <p:nvPr/>
        </p:nvSpPr>
        <p:spPr>
          <a:xfrm>
            <a:off x="8796000" y="3267267"/>
            <a:ext cx="1800000" cy="1800000"/>
          </a:xfrm>
          <a:prstGeom prst="ellipse">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exão reta 6">
            <a:extLst>
              <a:ext uri="{FF2B5EF4-FFF2-40B4-BE49-F238E27FC236}">
                <a16:creationId xmlns:a16="http://schemas.microsoft.com/office/drawing/2014/main" id="{A86E0D16-6156-4C30-9414-86A6EB16E487}"/>
              </a:ext>
            </a:extLst>
          </p:cNvPr>
          <p:cNvCxnSpPr>
            <a:cxnSpLocks/>
          </p:cNvCxnSpPr>
          <p:nvPr/>
        </p:nvCxnSpPr>
        <p:spPr>
          <a:xfrm>
            <a:off x="6096000" y="3366308"/>
            <a:ext cx="0" cy="1800000"/>
          </a:xfrm>
          <a:prstGeom prst="line">
            <a:avLst/>
          </a:prstGeom>
          <a:ln w="25400">
            <a:solidFill>
              <a:srgbClr val="0000FF"/>
            </a:solidFill>
            <a:headEnd type="arrow"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5F9AAED2-5E94-4A27-B8D7-7395CAD32D07}"/>
              </a:ext>
            </a:extLst>
          </p:cNvPr>
          <p:cNvCxnSpPr>
            <a:cxnSpLocks/>
          </p:cNvCxnSpPr>
          <p:nvPr/>
        </p:nvCxnSpPr>
        <p:spPr>
          <a:xfrm rot="-3600000">
            <a:off x="2490114" y="3385764"/>
            <a:ext cx="0" cy="1800000"/>
          </a:xfrm>
          <a:prstGeom prst="line">
            <a:avLst/>
          </a:prstGeom>
          <a:ln w="25400">
            <a:solidFill>
              <a:srgbClr val="0000FF"/>
            </a:solidFill>
            <a:headEnd type="arrow"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9" name="Conexão reta 8">
            <a:extLst>
              <a:ext uri="{FF2B5EF4-FFF2-40B4-BE49-F238E27FC236}">
                <a16:creationId xmlns:a16="http://schemas.microsoft.com/office/drawing/2014/main" id="{A2AEE55E-B350-46B8-A1B8-ADE51FDF767E}"/>
              </a:ext>
            </a:extLst>
          </p:cNvPr>
          <p:cNvCxnSpPr>
            <a:cxnSpLocks/>
          </p:cNvCxnSpPr>
          <p:nvPr/>
        </p:nvCxnSpPr>
        <p:spPr>
          <a:xfrm rot="3600000">
            <a:off x="9696000" y="3267266"/>
            <a:ext cx="0" cy="1800000"/>
          </a:xfrm>
          <a:prstGeom prst="line">
            <a:avLst/>
          </a:prstGeom>
          <a:ln w="25400">
            <a:solidFill>
              <a:srgbClr val="0000FF"/>
            </a:solidFill>
            <a:headEnd type="arrow" w="med" len="lg"/>
            <a:tailEnd type="arrow" w="med" len="lg"/>
          </a:ln>
        </p:spPr>
        <p:style>
          <a:lnRef idx="1">
            <a:schemeClr val="accent1"/>
          </a:lnRef>
          <a:fillRef idx="0">
            <a:schemeClr val="accent1"/>
          </a:fillRef>
          <a:effectRef idx="0">
            <a:schemeClr val="accent1"/>
          </a:effectRef>
          <a:fontRef idx="minor">
            <a:schemeClr val="tx1"/>
          </a:fontRef>
        </p:style>
      </p:cxnSp>
      <p:graphicFrame>
        <p:nvGraphicFramePr>
          <p:cNvPr id="10" name="Objeto 9">
            <a:extLst>
              <a:ext uri="{FF2B5EF4-FFF2-40B4-BE49-F238E27FC236}">
                <a16:creationId xmlns:a16="http://schemas.microsoft.com/office/drawing/2014/main" id="{2D94F17E-A57C-4487-94EC-054A1332061A}"/>
              </a:ext>
            </a:extLst>
          </p:cNvPr>
          <p:cNvGraphicFramePr>
            <a:graphicFrameLocks noChangeAspect="1"/>
          </p:cNvGraphicFramePr>
          <p:nvPr>
            <p:extLst>
              <p:ext uri="{D42A27DB-BD31-4B8C-83A1-F6EECF244321}">
                <p14:modId xmlns:p14="http://schemas.microsoft.com/office/powerpoint/2010/main" val="3671809555"/>
              </p:ext>
            </p:extLst>
          </p:nvPr>
        </p:nvGraphicFramePr>
        <p:xfrm>
          <a:off x="2267400" y="5982144"/>
          <a:ext cx="482600" cy="520700"/>
        </p:xfrm>
        <a:graphic>
          <a:graphicData uri="http://schemas.openxmlformats.org/presentationml/2006/ole">
            <mc:AlternateContent xmlns:mc="http://schemas.openxmlformats.org/markup-compatibility/2006">
              <mc:Choice xmlns:v="urn:schemas-microsoft-com:vml" Requires="v">
                <p:oleObj spid="_x0000_s10243" name="Equation" r:id="rId5" imgW="482400" imgH="520560" progId="Equation.DSMT4">
                  <p:embed/>
                </p:oleObj>
              </mc:Choice>
              <mc:Fallback>
                <p:oleObj name="Equation" r:id="rId5" imgW="482400" imgH="520560" progId="Equation.DSMT4">
                  <p:embed/>
                  <p:pic>
                    <p:nvPicPr>
                      <p:cNvPr id="10" name="Objeto 9">
                        <a:extLst>
                          <a:ext uri="{FF2B5EF4-FFF2-40B4-BE49-F238E27FC236}">
                            <a16:creationId xmlns:a16="http://schemas.microsoft.com/office/drawing/2014/main" id="{2D94F17E-A57C-4487-94EC-054A1332061A}"/>
                          </a:ext>
                        </a:extLst>
                      </p:cNvPr>
                      <p:cNvPicPr/>
                      <p:nvPr/>
                    </p:nvPicPr>
                    <p:blipFill>
                      <a:blip r:embed="rId6"/>
                      <a:stretch>
                        <a:fillRect/>
                      </a:stretch>
                    </p:blipFill>
                    <p:spPr>
                      <a:xfrm>
                        <a:off x="2267400" y="5982144"/>
                        <a:ext cx="482600" cy="52070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87C9A838-2902-45CA-8A82-F9DB5D75F18B}"/>
              </a:ext>
            </a:extLst>
          </p:cNvPr>
          <p:cNvGraphicFramePr>
            <a:graphicFrameLocks noChangeAspect="1"/>
          </p:cNvGraphicFramePr>
          <p:nvPr>
            <p:extLst>
              <p:ext uri="{D42A27DB-BD31-4B8C-83A1-F6EECF244321}">
                <p14:modId xmlns:p14="http://schemas.microsoft.com/office/powerpoint/2010/main" val="2863453068"/>
              </p:ext>
            </p:extLst>
          </p:nvPr>
        </p:nvGraphicFramePr>
        <p:xfrm>
          <a:off x="5842000" y="5982144"/>
          <a:ext cx="508000" cy="520700"/>
        </p:xfrm>
        <a:graphic>
          <a:graphicData uri="http://schemas.openxmlformats.org/presentationml/2006/ole">
            <mc:AlternateContent xmlns:mc="http://schemas.openxmlformats.org/markup-compatibility/2006">
              <mc:Choice xmlns:v="urn:schemas-microsoft-com:vml" Requires="v">
                <p:oleObj spid="_x0000_s10244" name="Equation" r:id="rId7" imgW="507960" imgH="520560" progId="Equation.DSMT4">
                  <p:embed/>
                </p:oleObj>
              </mc:Choice>
              <mc:Fallback>
                <p:oleObj name="Equation" r:id="rId7" imgW="507960" imgH="520560" progId="Equation.DSMT4">
                  <p:embed/>
                  <p:pic>
                    <p:nvPicPr>
                      <p:cNvPr id="11" name="Objeto 10">
                        <a:extLst>
                          <a:ext uri="{FF2B5EF4-FFF2-40B4-BE49-F238E27FC236}">
                            <a16:creationId xmlns:a16="http://schemas.microsoft.com/office/drawing/2014/main" id="{87C9A838-2902-45CA-8A82-F9DB5D75F18B}"/>
                          </a:ext>
                        </a:extLst>
                      </p:cNvPr>
                      <p:cNvPicPr/>
                      <p:nvPr/>
                    </p:nvPicPr>
                    <p:blipFill>
                      <a:blip r:embed="rId8"/>
                      <a:stretch>
                        <a:fillRect/>
                      </a:stretch>
                    </p:blipFill>
                    <p:spPr>
                      <a:xfrm>
                        <a:off x="5842000" y="5982144"/>
                        <a:ext cx="508000" cy="520700"/>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4B3B6CA2-B480-48A5-B3F5-884AFFCC7133}"/>
              </a:ext>
            </a:extLst>
          </p:cNvPr>
          <p:cNvGraphicFramePr>
            <a:graphicFrameLocks noChangeAspect="1"/>
          </p:cNvGraphicFramePr>
          <p:nvPr>
            <p:extLst>
              <p:ext uri="{D42A27DB-BD31-4B8C-83A1-F6EECF244321}">
                <p14:modId xmlns:p14="http://schemas.microsoft.com/office/powerpoint/2010/main" val="1898862889"/>
              </p:ext>
            </p:extLst>
          </p:nvPr>
        </p:nvGraphicFramePr>
        <p:xfrm>
          <a:off x="9442000" y="5982144"/>
          <a:ext cx="508000" cy="520700"/>
        </p:xfrm>
        <a:graphic>
          <a:graphicData uri="http://schemas.openxmlformats.org/presentationml/2006/ole">
            <mc:AlternateContent xmlns:mc="http://schemas.openxmlformats.org/markup-compatibility/2006">
              <mc:Choice xmlns:v="urn:schemas-microsoft-com:vml" Requires="v">
                <p:oleObj spid="_x0000_s10245" name="Equation" r:id="rId9" imgW="507960" imgH="520560" progId="Equation.DSMT4">
                  <p:embed/>
                </p:oleObj>
              </mc:Choice>
              <mc:Fallback>
                <p:oleObj name="Equation" r:id="rId9" imgW="507960" imgH="520560" progId="Equation.DSMT4">
                  <p:embed/>
                  <p:pic>
                    <p:nvPicPr>
                      <p:cNvPr id="12" name="Objeto 11">
                        <a:extLst>
                          <a:ext uri="{FF2B5EF4-FFF2-40B4-BE49-F238E27FC236}">
                            <a16:creationId xmlns:a16="http://schemas.microsoft.com/office/drawing/2014/main" id="{4B3B6CA2-B480-48A5-B3F5-884AFFCC7133}"/>
                          </a:ext>
                        </a:extLst>
                      </p:cNvPr>
                      <p:cNvPicPr/>
                      <p:nvPr/>
                    </p:nvPicPr>
                    <p:blipFill>
                      <a:blip r:embed="rId10"/>
                      <a:stretch>
                        <a:fillRect/>
                      </a:stretch>
                    </p:blipFill>
                    <p:spPr>
                      <a:xfrm>
                        <a:off x="9442000" y="5982144"/>
                        <a:ext cx="508000" cy="52070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1224469C-CE25-4DE6-BD63-B3CA5F2CFE5A}"/>
              </a:ext>
            </a:extLst>
          </p:cNvPr>
          <p:cNvGraphicFramePr>
            <a:graphicFrameLocks noChangeAspect="1"/>
          </p:cNvGraphicFramePr>
          <p:nvPr>
            <p:extLst>
              <p:ext uri="{D42A27DB-BD31-4B8C-83A1-F6EECF244321}">
                <p14:modId xmlns:p14="http://schemas.microsoft.com/office/powerpoint/2010/main" val="1243195351"/>
              </p:ext>
            </p:extLst>
          </p:nvPr>
        </p:nvGraphicFramePr>
        <p:xfrm>
          <a:off x="1113791" y="3480163"/>
          <a:ext cx="596900" cy="355600"/>
        </p:xfrm>
        <a:graphic>
          <a:graphicData uri="http://schemas.openxmlformats.org/presentationml/2006/ole">
            <mc:AlternateContent xmlns:mc="http://schemas.openxmlformats.org/markup-compatibility/2006">
              <mc:Choice xmlns:v="urn:schemas-microsoft-com:vml" Requires="v">
                <p:oleObj spid="_x0000_s10246" name="Equation" r:id="rId11" imgW="596880" imgH="355320" progId="Equation.DSMT4">
                  <p:embed/>
                </p:oleObj>
              </mc:Choice>
              <mc:Fallback>
                <p:oleObj name="Equation" r:id="rId11" imgW="596880" imgH="355320" progId="Equation.DSMT4">
                  <p:embed/>
                  <p:pic>
                    <p:nvPicPr>
                      <p:cNvPr id="13" name="Objeto 12">
                        <a:extLst>
                          <a:ext uri="{FF2B5EF4-FFF2-40B4-BE49-F238E27FC236}">
                            <a16:creationId xmlns:a16="http://schemas.microsoft.com/office/drawing/2014/main" id="{1224469C-CE25-4DE6-BD63-B3CA5F2CFE5A}"/>
                          </a:ext>
                        </a:extLst>
                      </p:cNvPr>
                      <p:cNvPicPr/>
                      <p:nvPr/>
                    </p:nvPicPr>
                    <p:blipFill>
                      <a:blip r:embed="rId12"/>
                      <a:stretch>
                        <a:fillRect/>
                      </a:stretch>
                    </p:blipFill>
                    <p:spPr>
                      <a:xfrm>
                        <a:off x="1113791" y="3480163"/>
                        <a:ext cx="596900" cy="355600"/>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3ED0F797-AFF5-49B5-87B2-401229F27E7F}"/>
              </a:ext>
            </a:extLst>
          </p:cNvPr>
          <p:cNvGraphicFramePr>
            <a:graphicFrameLocks noChangeAspect="1"/>
          </p:cNvGraphicFramePr>
          <p:nvPr>
            <p:extLst>
              <p:ext uri="{D42A27DB-BD31-4B8C-83A1-F6EECF244321}">
                <p14:modId xmlns:p14="http://schemas.microsoft.com/office/powerpoint/2010/main" val="2322415637"/>
              </p:ext>
            </p:extLst>
          </p:nvPr>
        </p:nvGraphicFramePr>
        <p:xfrm>
          <a:off x="5892800" y="2911667"/>
          <a:ext cx="457200" cy="355600"/>
        </p:xfrm>
        <a:graphic>
          <a:graphicData uri="http://schemas.openxmlformats.org/presentationml/2006/ole">
            <mc:AlternateContent xmlns:mc="http://schemas.openxmlformats.org/markup-compatibility/2006">
              <mc:Choice xmlns:v="urn:schemas-microsoft-com:vml" Requires="v">
                <p:oleObj spid="_x0000_s10247" name="Equation" r:id="rId13" imgW="457200" imgH="355320" progId="Equation.DSMT4">
                  <p:embed/>
                </p:oleObj>
              </mc:Choice>
              <mc:Fallback>
                <p:oleObj name="Equation" r:id="rId13" imgW="457200" imgH="355320" progId="Equation.DSMT4">
                  <p:embed/>
                  <p:pic>
                    <p:nvPicPr>
                      <p:cNvPr id="14" name="Objeto 13">
                        <a:extLst>
                          <a:ext uri="{FF2B5EF4-FFF2-40B4-BE49-F238E27FC236}">
                            <a16:creationId xmlns:a16="http://schemas.microsoft.com/office/drawing/2014/main" id="{3ED0F797-AFF5-49B5-87B2-401229F27E7F}"/>
                          </a:ext>
                        </a:extLst>
                      </p:cNvPr>
                      <p:cNvPicPr/>
                      <p:nvPr/>
                    </p:nvPicPr>
                    <p:blipFill>
                      <a:blip r:embed="rId14"/>
                      <a:stretch>
                        <a:fillRect/>
                      </a:stretch>
                    </p:blipFill>
                    <p:spPr>
                      <a:xfrm>
                        <a:off x="5892800" y="2911667"/>
                        <a:ext cx="457200" cy="355600"/>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6E4CFBA8-E18B-4B63-BAA6-E1F871D90A11}"/>
              </a:ext>
            </a:extLst>
          </p:cNvPr>
          <p:cNvGraphicFramePr>
            <a:graphicFrameLocks noChangeAspect="1"/>
          </p:cNvGraphicFramePr>
          <p:nvPr>
            <p:extLst>
              <p:ext uri="{D42A27DB-BD31-4B8C-83A1-F6EECF244321}">
                <p14:modId xmlns:p14="http://schemas.microsoft.com/office/powerpoint/2010/main" val="2253454289"/>
              </p:ext>
            </p:extLst>
          </p:nvPr>
        </p:nvGraphicFramePr>
        <p:xfrm>
          <a:off x="10596000" y="3373372"/>
          <a:ext cx="457200" cy="355600"/>
        </p:xfrm>
        <a:graphic>
          <a:graphicData uri="http://schemas.openxmlformats.org/presentationml/2006/ole">
            <mc:AlternateContent xmlns:mc="http://schemas.openxmlformats.org/markup-compatibility/2006">
              <mc:Choice xmlns:v="urn:schemas-microsoft-com:vml" Requires="v">
                <p:oleObj spid="_x0000_s10248" name="Equation" r:id="rId15" imgW="457200" imgH="355320" progId="Equation.DSMT4">
                  <p:embed/>
                </p:oleObj>
              </mc:Choice>
              <mc:Fallback>
                <p:oleObj name="Equation" r:id="rId15" imgW="457200" imgH="355320" progId="Equation.DSMT4">
                  <p:embed/>
                  <p:pic>
                    <p:nvPicPr>
                      <p:cNvPr id="15" name="Objeto 14">
                        <a:extLst>
                          <a:ext uri="{FF2B5EF4-FFF2-40B4-BE49-F238E27FC236}">
                            <a16:creationId xmlns:a16="http://schemas.microsoft.com/office/drawing/2014/main" id="{6E4CFBA8-E18B-4B63-BAA6-E1F871D90A11}"/>
                          </a:ext>
                        </a:extLst>
                      </p:cNvPr>
                      <p:cNvPicPr/>
                      <p:nvPr/>
                    </p:nvPicPr>
                    <p:blipFill>
                      <a:blip r:embed="rId16"/>
                      <a:stretch>
                        <a:fillRect/>
                      </a:stretch>
                    </p:blipFill>
                    <p:spPr>
                      <a:xfrm>
                        <a:off x="10596000" y="3373372"/>
                        <a:ext cx="457200" cy="355600"/>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51EFB2F4-145A-49F9-90B0-D9B795ECC608}"/>
              </a:ext>
            </a:extLst>
          </p:cNvPr>
          <p:cNvGraphicFramePr>
            <a:graphicFrameLocks noChangeAspect="1"/>
          </p:cNvGraphicFramePr>
          <p:nvPr>
            <p:extLst>
              <p:ext uri="{D42A27DB-BD31-4B8C-83A1-F6EECF244321}">
                <p14:modId xmlns:p14="http://schemas.microsoft.com/office/powerpoint/2010/main" val="776698516"/>
              </p:ext>
            </p:extLst>
          </p:nvPr>
        </p:nvGraphicFramePr>
        <p:xfrm>
          <a:off x="3332163" y="4657725"/>
          <a:ext cx="622300" cy="355600"/>
        </p:xfrm>
        <a:graphic>
          <a:graphicData uri="http://schemas.openxmlformats.org/presentationml/2006/ole">
            <mc:AlternateContent xmlns:mc="http://schemas.openxmlformats.org/markup-compatibility/2006">
              <mc:Choice xmlns:v="urn:schemas-microsoft-com:vml" Requires="v">
                <p:oleObj spid="_x0000_s10249" name="Equation" r:id="rId17" imgW="622080" imgH="355320" progId="Equation.DSMT4">
                  <p:embed/>
                </p:oleObj>
              </mc:Choice>
              <mc:Fallback>
                <p:oleObj name="Equation" r:id="rId17" imgW="622080" imgH="355320" progId="Equation.DSMT4">
                  <p:embed/>
                  <p:pic>
                    <p:nvPicPr>
                      <p:cNvPr id="17" name="Objeto 16">
                        <a:extLst>
                          <a:ext uri="{FF2B5EF4-FFF2-40B4-BE49-F238E27FC236}">
                            <a16:creationId xmlns:a16="http://schemas.microsoft.com/office/drawing/2014/main" id="{51EFB2F4-145A-49F9-90B0-D9B795ECC608}"/>
                          </a:ext>
                        </a:extLst>
                      </p:cNvPr>
                      <p:cNvPicPr/>
                      <p:nvPr/>
                    </p:nvPicPr>
                    <p:blipFill>
                      <a:blip r:embed="rId18"/>
                      <a:stretch>
                        <a:fillRect/>
                      </a:stretch>
                    </p:blipFill>
                    <p:spPr>
                      <a:xfrm>
                        <a:off x="3332163" y="4657725"/>
                        <a:ext cx="622300" cy="355600"/>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71415CAD-C2A4-4F82-91BD-002CD41D1AC1}"/>
              </a:ext>
            </a:extLst>
          </p:cNvPr>
          <p:cNvGraphicFramePr>
            <a:graphicFrameLocks noChangeAspect="1"/>
          </p:cNvGraphicFramePr>
          <p:nvPr>
            <p:extLst>
              <p:ext uri="{D42A27DB-BD31-4B8C-83A1-F6EECF244321}">
                <p14:modId xmlns:p14="http://schemas.microsoft.com/office/powerpoint/2010/main" val="2176952590"/>
              </p:ext>
            </p:extLst>
          </p:nvPr>
        </p:nvGraphicFramePr>
        <p:xfrm>
          <a:off x="8237537" y="4617266"/>
          <a:ext cx="622300" cy="355600"/>
        </p:xfrm>
        <a:graphic>
          <a:graphicData uri="http://schemas.openxmlformats.org/presentationml/2006/ole">
            <mc:AlternateContent xmlns:mc="http://schemas.openxmlformats.org/markup-compatibility/2006">
              <mc:Choice xmlns:v="urn:schemas-microsoft-com:vml" Requires="v">
                <p:oleObj spid="_x0000_s10250" name="Equation" r:id="rId19" imgW="622080" imgH="355320" progId="Equation.DSMT4">
                  <p:embed/>
                </p:oleObj>
              </mc:Choice>
              <mc:Fallback>
                <p:oleObj name="Equation" r:id="rId19" imgW="622080" imgH="355320" progId="Equation.DSMT4">
                  <p:embed/>
                  <p:pic>
                    <p:nvPicPr>
                      <p:cNvPr id="16" name="Objeto 15">
                        <a:extLst>
                          <a:ext uri="{FF2B5EF4-FFF2-40B4-BE49-F238E27FC236}">
                            <a16:creationId xmlns:a16="http://schemas.microsoft.com/office/drawing/2014/main" id="{71415CAD-C2A4-4F82-91BD-002CD41D1AC1}"/>
                          </a:ext>
                        </a:extLst>
                      </p:cNvPr>
                      <p:cNvPicPr/>
                      <p:nvPr/>
                    </p:nvPicPr>
                    <p:blipFill>
                      <a:blip r:embed="rId20"/>
                      <a:stretch>
                        <a:fillRect/>
                      </a:stretch>
                    </p:blipFill>
                    <p:spPr>
                      <a:xfrm>
                        <a:off x="8237537" y="4617266"/>
                        <a:ext cx="622300" cy="355600"/>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A9B6C388-FF0C-4EAC-BFEA-BDF10D2B2F82}"/>
              </a:ext>
            </a:extLst>
          </p:cNvPr>
          <p:cNvGraphicFramePr>
            <a:graphicFrameLocks noChangeAspect="1"/>
          </p:cNvGraphicFramePr>
          <p:nvPr>
            <p:extLst>
              <p:ext uri="{D42A27DB-BD31-4B8C-83A1-F6EECF244321}">
                <p14:modId xmlns:p14="http://schemas.microsoft.com/office/powerpoint/2010/main" val="3845676969"/>
              </p:ext>
            </p:extLst>
          </p:nvPr>
        </p:nvGraphicFramePr>
        <p:xfrm>
          <a:off x="5810250" y="5259202"/>
          <a:ext cx="622300" cy="355600"/>
        </p:xfrm>
        <a:graphic>
          <a:graphicData uri="http://schemas.openxmlformats.org/presentationml/2006/ole">
            <mc:AlternateContent xmlns:mc="http://schemas.openxmlformats.org/markup-compatibility/2006">
              <mc:Choice xmlns:v="urn:schemas-microsoft-com:vml" Requires="v">
                <p:oleObj spid="_x0000_s10251" name="Equation" r:id="rId21" imgW="622080" imgH="355320" progId="Equation.DSMT4">
                  <p:embed/>
                </p:oleObj>
              </mc:Choice>
              <mc:Fallback>
                <p:oleObj name="Equation" r:id="rId21" imgW="622080" imgH="355320" progId="Equation.DSMT4">
                  <p:embed/>
                  <p:pic>
                    <p:nvPicPr>
                      <p:cNvPr id="18" name="Objeto 17">
                        <a:extLst>
                          <a:ext uri="{FF2B5EF4-FFF2-40B4-BE49-F238E27FC236}">
                            <a16:creationId xmlns:a16="http://schemas.microsoft.com/office/drawing/2014/main" id="{A9B6C388-FF0C-4EAC-BFEA-BDF10D2B2F82}"/>
                          </a:ext>
                        </a:extLst>
                      </p:cNvPr>
                      <p:cNvPicPr/>
                      <p:nvPr/>
                    </p:nvPicPr>
                    <p:blipFill>
                      <a:blip r:embed="rId22"/>
                      <a:stretch>
                        <a:fillRect/>
                      </a:stretch>
                    </p:blipFill>
                    <p:spPr>
                      <a:xfrm>
                        <a:off x="5810250" y="5259202"/>
                        <a:ext cx="622300" cy="355600"/>
                      </a:xfrm>
                      <a:prstGeom prst="rect">
                        <a:avLst/>
                      </a:prstGeom>
                    </p:spPr>
                  </p:pic>
                </p:oleObj>
              </mc:Fallback>
            </mc:AlternateContent>
          </a:graphicData>
        </a:graphic>
      </p:graphicFrame>
    </p:spTree>
    <p:extLst>
      <p:ext uri="{BB962C8B-B14F-4D97-AF65-F5344CB8AC3E}">
        <p14:creationId xmlns:p14="http://schemas.microsoft.com/office/powerpoint/2010/main" val="145247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6436D7A-287F-4188-B354-F0EF790A73AC}"/>
              </a:ext>
            </a:extLst>
          </p:cNvPr>
          <p:cNvGraphicFramePr>
            <a:graphicFrameLocks noChangeAspect="1"/>
          </p:cNvGraphicFramePr>
          <p:nvPr>
            <p:extLst>
              <p:ext uri="{D42A27DB-BD31-4B8C-83A1-F6EECF244321}">
                <p14:modId xmlns:p14="http://schemas.microsoft.com/office/powerpoint/2010/main" val="2138037069"/>
              </p:ext>
            </p:extLst>
          </p:nvPr>
        </p:nvGraphicFramePr>
        <p:xfrm>
          <a:off x="2197100" y="1204913"/>
          <a:ext cx="7797800" cy="4445000"/>
        </p:xfrm>
        <a:graphic>
          <a:graphicData uri="http://schemas.openxmlformats.org/presentationml/2006/ole">
            <mc:AlternateContent xmlns:mc="http://schemas.openxmlformats.org/markup-compatibility/2006">
              <mc:Choice xmlns:v="urn:schemas-microsoft-com:vml" Requires="v">
                <p:oleObj spid="_x0000_s11266" name="Equation" r:id="rId3" imgW="7797600" imgH="4444920" progId="Equation.DSMT4">
                  <p:embed/>
                </p:oleObj>
              </mc:Choice>
              <mc:Fallback>
                <p:oleObj name="Equation" r:id="rId3" imgW="7797600" imgH="4444920" progId="Equation.DSMT4">
                  <p:embed/>
                  <p:pic>
                    <p:nvPicPr>
                      <p:cNvPr id="2" name="Objeto 1">
                        <a:extLst>
                          <a:ext uri="{FF2B5EF4-FFF2-40B4-BE49-F238E27FC236}">
                            <a16:creationId xmlns:a16="http://schemas.microsoft.com/office/drawing/2014/main" id="{56436D7A-287F-4188-B354-F0EF790A73AC}"/>
                          </a:ext>
                        </a:extLst>
                      </p:cNvPr>
                      <p:cNvPicPr/>
                      <p:nvPr/>
                    </p:nvPicPr>
                    <p:blipFill>
                      <a:blip r:embed="rId4"/>
                      <a:stretch>
                        <a:fillRect/>
                      </a:stretch>
                    </p:blipFill>
                    <p:spPr>
                      <a:xfrm>
                        <a:off x="2197100" y="1204913"/>
                        <a:ext cx="7797800" cy="4445000"/>
                      </a:xfrm>
                      <a:prstGeom prst="rect">
                        <a:avLst/>
                      </a:prstGeom>
                    </p:spPr>
                  </p:pic>
                </p:oleObj>
              </mc:Fallback>
            </mc:AlternateContent>
          </a:graphicData>
        </a:graphic>
      </p:graphicFrame>
    </p:spTree>
    <p:extLst>
      <p:ext uri="{BB962C8B-B14F-4D97-AF65-F5344CB8AC3E}">
        <p14:creationId xmlns:p14="http://schemas.microsoft.com/office/powerpoint/2010/main" val="284264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E37201AD-8628-4952-B94F-83DB5F8010F7}"/>
              </a:ext>
            </a:extLst>
          </p:cNvPr>
          <p:cNvGraphicFramePr>
            <a:graphicFrameLocks noChangeAspect="1"/>
          </p:cNvGraphicFramePr>
          <p:nvPr>
            <p:extLst>
              <p:ext uri="{D42A27DB-BD31-4B8C-83A1-F6EECF244321}">
                <p14:modId xmlns:p14="http://schemas.microsoft.com/office/powerpoint/2010/main" val="14798318"/>
              </p:ext>
            </p:extLst>
          </p:nvPr>
        </p:nvGraphicFramePr>
        <p:xfrm>
          <a:off x="1009650" y="685800"/>
          <a:ext cx="10172700" cy="5486400"/>
        </p:xfrm>
        <a:graphic>
          <a:graphicData uri="http://schemas.openxmlformats.org/presentationml/2006/ole">
            <mc:AlternateContent xmlns:mc="http://schemas.openxmlformats.org/markup-compatibility/2006">
              <mc:Choice xmlns:v="urn:schemas-microsoft-com:vml" Requires="v">
                <p:oleObj spid="_x0000_s12290" name="Equation" r:id="rId3" imgW="10172520" imgH="5486400" progId="Equation.DSMT4">
                  <p:embed/>
                </p:oleObj>
              </mc:Choice>
              <mc:Fallback>
                <p:oleObj name="Equation" r:id="rId3" imgW="10172520" imgH="5486400" progId="Equation.DSMT4">
                  <p:embed/>
                  <p:pic>
                    <p:nvPicPr>
                      <p:cNvPr id="2" name="Objeto 1">
                        <a:extLst>
                          <a:ext uri="{FF2B5EF4-FFF2-40B4-BE49-F238E27FC236}">
                            <a16:creationId xmlns:a16="http://schemas.microsoft.com/office/drawing/2014/main" id="{E37201AD-8628-4952-B94F-83DB5F8010F7}"/>
                          </a:ext>
                        </a:extLst>
                      </p:cNvPr>
                      <p:cNvPicPr/>
                      <p:nvPr/>
                    </p:nvPicPr>
                    <p:blipFill>
                      <a:blip r:embed="rId4"/>
                      <a:stretch>
                        <a:fillRect/>
                      </a:stretch>
                    </p:blipFill>
                    <p:spPr>
                      <a:xfrm>
                        <a:off x="1009650" y="685800"/>
                        <a:ext cx="10172700" cy="5486400"/>
                      </a:xfrm>
                      <a:prstGeom prst="rect">
                        <a:avLst/>
                      </a:prstGeom>
                    </p:spPr>
                  </p:pic>
                </p:oleObj>
              </mc:Fallback>
            </mc:AlternateContent>
          </a:graphicData>
        </a:graphic>
      </p:graphicFrame>
    </p:spTree>
    <p:extLst>
      <p:ext uri="{BB962C8B-B14F-4D97-AF65-F5344CB8AC3E}">
        <p14:creationId xmlns:p14="http://schemas.microsoft.com/office/powerpoint/2010/main" val="264260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6E4F8AFE-1BF4-429F-B12E-319C8CFA5E77}"/>
              </a:ext>
            </a:extLst>
          </p:cNvPr>
          <p:cNvGraphicFramePr>
            <a:graphicFrameLocks noChangeAspect="1"/>
          </p:cNvGraphicFramePr>
          <p:nvPr>
            <p:extLst>
              <p:ext uri="{D42A27DB-BD31-4B8C-83A1-F6EECF244321}">
                <p14:modId xmlns:p14="http://schemas.microsoft.com/office/powerpoint/2010/main" val="840841383"/>
              </p:ext>
            </p:extLst>
          </p:nvPr>
        </p:nvGraphicFramePr>
        <p:xfrm>
          <a:off x="222250" y="785813"/>
          <a:ext cx="11747500" cy="5283200"/>
        </p:xfrm>
        <a:graphic>
          <a:graphicData uri="http://schemas.openxmlformats.org/presentationml/2006/ole">
            <mc:AlternateContent xmlns:mc="http://schemas.openxmlformats.org/markup-compatibility/2006">
              <mc:Choice xmlns:v="urn:schemas-microsoft-com:vml" Requires="v">
                <p:oleObj spid="_x0000_s13314" name="Equation" r:id="rId3" imgW="11747160" imgH="5283000" progId="Equation.DSMT4">
                  <p:embed/>
                </p:oleObj>
              </mc:Choice>
              <mc:Fallback>
                <p:oleObj name="Equation" r:id="rId3" imgW="11747160" imgH="5283000" progId="Equation.DSMT4">
                  <p:embed/>
                  <p:pic>
                    <p:nvPicPr>
                      <p:cNvPr id="2" name="Objeto 1">
                        <a:extLst>
                          <a:ext uri="{FF2B5EF4-FFF2-40B4-BE49-F238E27FC236}">
                            <a16:creationId xmlns:a16="http://schemas.microsoft.com/office/drawing/2014/main" id="{6E4F8AFE-1BF4-429F-B12E-319C8CFA5E77}"/>
                          </a:ext>
                        </a:extLst>
                      </p:cNvPr>
                      <p:cNvPicPr/>
                      <p:nvPr/>
                    </p:nvPicPr>
                    <p:blipFill>
                      <a:blip r:embed="rId4"/>
                      <a:stretch>
                        <a:fillRect/>
                      </a:stretch>
                    </p:blipFill>
                    <p:spPr>
                      <a:xfrm>
                        <a:off x="222250" y="785813"/>
                        <a:ext cx="11747500" cy="5283200"/>
                      </a:xfrm>
                      <a:prstGeom prst="rect">
                        <a:avLst/>
                      </a:prstGeom>
                    </p:spPr>
                  </p:pic>
                </p:oleObj>
              </mc:Fallback>
            </mc:AlternateContent>
          </a:graphicData>
        </a:graphic>
      </p:graphicFrame>
    </p:spTree>
    <p:extLst>
      <p:ext uri="{BB962C8B-B14F-4D97-AF65-F5344CB8AC3E}">
        <p14:creationId xmlns:p14="http://schemas.microsoft.com/office/powerpoint/2010/main" val="320972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8634473-054C-4355-AFB1-9A799B535F0F}"/>
              </a:ext>
            </a:extLst>
          </p:cNvPr>
          <p:cNvSpPr txBox="1"/>
          <p:nvPr/>
        </p:nvSpPr>
        <p:spPr>
          <a:xfrm>
            <a:off x="1634303" y="674400"/>
            <a:ext cx="8923394" cy="5509200"/>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Quantum Mechanics (QM)</a:t>
            </a:r>
          </a:p>
          <a:p>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i="1" dirty="0">
                <a:solidFill>
                  <a:srgbClr val="0000FF"/>
                </a:solidFill>
                <a:latin typeface="Times New Roman" panose="02020603050405020304" pitchFamily="18" charset="0"/>
                <a:cs typeface="Times New Roman" panose="02020603050405020304" pitchFamily="18" charset="0"/>
              </a:rPr>
              <a:t>According to </a:t>
            </a:r>
            <a:r>
              <a:rPr lang="en-US" sz="3200" b="1" i="1" dirty="0">
                <a:solidFill>
                  <a:srgbClr val="0000FF"/>
                </a:solidFill>
                <a:latin typeface="Times New Roman" panose="02020603050405020304" pitchFamily="18" charset="0"/>
                <a:cs typeface="Times New Roman" panose="02020603050405020304" pitchFamily="18" charset="0"/>
              </a:rPr>
              <a:t>QM</a:t>
            </a:r>
            <a:r>
              <a:rPr lang="en-US" sz="3200" i="1" dirty="0">
                <a:solidFill>
                  <a:srgbClr val="0000FF"/>
                </a:solidFill>
                <a:latin typeface="Times New Roman" panose="02020603050405020304" pitchFamily="18" charset="0"/>
                <a:cs typeface="Times New Roman" panose="02020603050405020304" pitchFamily="18" charset="0"/>
              </a:rPr>
              <a:t>, after comparing all the runs from both </a:t>
            </a:r>
            <a:r>
              <a:rPr lang="en-US" sz="3200" b="1" i="1" dirty="0">
                <a:solidFill>
                  <a:srgbClr val="0000FF"/>
                </a:solidFill>
                <a:latin typeface="Times New Roman" panose="02020603050405020304" pitchFamily="18" charset="0"/>
                <a:cs typeface="Times New Roman" panose="02020603050405020304" pitchFamily="18" charset="0"/>
              </a:rPr>
              <a:t>Alice</a:t>
            </a:r>
            <a:r>
              <a:rPr lang="en-US" sz="3200" i="1" dirty="0">
                <a:solidFill>
                  <a:srgbClr val="0000FF"/>
                </a:solidFill>
                <a:latin typeface="Times New Roman" panose="02020603050405020304" pitchFamily="18" charset="0"/>
                <a:cs typeface="Times New Roman" panose="02020603050405020304" pitchFamily="18" charset="0"/>
              </a:rPr>
              <a:t> and </a:t>
            </a:r>
            <a:r>
              <a:rPr lang="en-US" sz="3200" b="1" i="1" dirty="0">
                <a:solidFill>
                  <a:srgbClr val="0000FF"/>
                </a:solidFill>
                <a:latin typeface="Times New Roman" panose="02020603050405020304" pitchFamily="18" charset="0"/>
                <a:cs typeface="Times New Roman" panose="02020603050405020304" pitchFamily="18" charset="0"/>
              </a:rPr>
              <a:t>Bob</a:t>
            </a:r>
            <a:r>
              <a:rPr lang="en-US" sz="3200" i="1" dirty="0">
                <a:solidFill>
                  <a:srgbClr val="0000FF"/>
                </a:solidFill>
                <a:latin typeface="Times New Roman" panose="02020603050405020304" pitchFamily="18" charset="0"/>
                <a:cs typeface="Times New Roman" panose="02020603050405020304" pitchFamily="18" charset="0"/>
              </a:rPr>
              <a:t>, we get the two following rules:</a:t>
            </a:r>
          </a:p>
          <a:p>
            <a:pPr algn="just"/>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b="1" u="sng" dirty="0">
                <a:solidFill>
                  <a:srgbClr val="0000FF"/>
                </a:solidFill>
                <a:latin typeface="Times New Roman" panose="02020603050405020304" pitchFamily="18" charset="0"/>
                <a:cs typeface="Times New Roman" panose="02020603050405020304" pitchFamily="18" charset="0"/>
              </a:rPr>
              <a:t>Rule 1</a:t>
            </a:r>
            <a:r>
              <a:rPr lang="en-US" sz="3200" dirty="0">
                <a:solidFill>
                  <a:srgbClr val="0000FF"/>
                </a:solidFill>
                <a:latin typeface="Times New Roman" panose="02020603050405020304" pitchFamily="18" charset="0"/>
                <a:cs typeface="Times New Roman" panose="02020603050405020304" pitchFamily="18" charset="0"/>
              </a:rPr>
              <a:t> – When the switches have the same (</a:t>
            </a:r>
            <a:r>
              <a:rPr lang="en-US" sz="3200" dirty="0">
                <a:solidFill>
                  <a:srgbClr val="0000FF"/>
                </a:solidFill>
                <a:latin typeface="Euclid Math Two" panose="02050601010101010101" pitchFamily="18" charset="2"/>
                <a:cs typeface="Times New Roman" panose="02020603050405020304" pitchFamily="18" charset="0"/>
              </a:rPr>
              <a:t>S</a:t>
            </a:r>
            <a:r>
              <a:rPr lang="en-US" sz="3200" dirty="0">
                <a:solidFill>
                  <a:srgbClr val="0000FF"/>
                </a:solidFill>
                <a:latin typeface="Times New Roman" panose="02020603050405020304" pitchFamily="18" charset="0"/>
                <a:cs typeface="Times New Roman" panose="02020603050405020304" pitchFamily="18" charset="0"/>
              </a:rPr>
              <a:t>) setting, the outcomes always agree: </a:t>
            </a:r>
            <a:r>
              <a:rPr lang="en-US" sz="3200" b="1" dirty="0">
                <a:solidFill>
                  <a:srgbClr val="0000FF"/>
                </a:solidFill>
                <a:latin typeface="Times New Roman" panose="02020603050405020304" pitchFamily="18" charset="0"/>
                <a:cs typeface="Times New Roman" panose="02020603050405020304" pitchFamily="18" charset="0"/>
              </a:rPr>
              <a:t>YY</a:t>
            </a:r>
            <a:r>
              <a:rPr lang="en-US" sz="3200" dirty="0">
                <a:solidFill>
                  <a:srgbClr val="0000FF"/>
                </a:solidFill>
                <a:latin typeface="Times New Roman" panose="02020603050405020304" pitchFamily="18" charset="0"/>
                <a:cs typeface="Times New Roman" panose="02020603050405020304" pitchFamily="18" charset="0"/>
              </a:rPr>
              <a:t> or </a:t>
            </a:r>
            <a:r>
              <a:rPr lang="en-US" sz="3200" b="1" dirty="0">
                <a:solidFill>
                  <a:srgbClr val="0000FF"/>
                </a:solidFill>
                <a:latin typeface="Times New Roman" panose="02020603050405020304" pitchFamily="18" charset="0"/>
                <a:cs typeface="Times New Roman" panose="02020603050405020304" pitchFamily="18" charset="0"/>
              </a:rPr>
              <a:t>NN</a:t>
            </a:r>
            <a:r>
              <a:rPr lang="en-US" sz="3200" dirty="0">
                <a:solidFill>
                  <a:srgbClr val="0000FF"/>
                </a:solidFill>
                <a:latin typeface="Times New Roman" panose="02020603050405020304" pitchFamily="18" charset="0"/>
                <a:cs typeface="Times New Roman" panose="02020603050405020304" pitchFamily="18" charset="0"/>
              </a:rPr>
              <a:t>.</a:t>
            </a:r>
          </a:p>
          <a:p>
            <a:pPr algn="just"/>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b="1" u="sng" dirty="0">
                <a:solidFill>
                  <a:srgbClr val="0000FF"/>
                </a:solidFill>
                <a:latin typeface="Times New Roman" panose="02020603050405020304" pitchFamily="18" charset="0"/>
                <a:cs typeface="Times New Roman" panose="02020603050405020304" pitchFamily="18" charset="0"/>
              </a:rPr>
              <a:t>Rule 2</a:t>
            </a:r>
            <a:r>
              <a:rPr lang="en-US" sz="3200" dirty="0">
                <a:solidFill>
                  <a:srgbClr val="0000FF"/>
                </a:solidFill>
                <a:latin typeface="Times New Roman" panose="02020603050405020304" pitchFamily="18" charset="0"/>
                <a:cs typeface="Times New Roman" panose="02020603050405020304" pitchFamily="18" charset="0"/>
              </a:rPr>
              <a:t> – In all runs together, regardless of how the switches were set (</a:t>
            </a:r>
            <a:r>
              <a:rPr lang="en-US" sz="3200" dirty="0">
                <a:solidFill>
                  <a:srgbClr val="0000FF"/>
                </a:solidFill>
                <a:latin typeface="Euclid Math Two" panose="02050601010101010101" pitchFamily="18" charset="2"/>
                <a:cs typeface="Times New Roman" panose="02020603050405020304" pitchFamily="18" charset="0"/>
              </a:rPr>
              <a:t>S</a:t>
            </a:r>
            <a:r>
              <a:rPr lang="en-US" sz="3200" dirty="0">
                <a:solidFill>
                  <a:srgbClr val="0000FF"/>
                </a:solidFill>
                <a:latin typeface="Times New Roman" panose="02020603050405020304" pitchFamily="18" charset="0"/>
                <a:cs typeface="Times New Roman" panose="02020603050405020304" pitchFamily="18" charset="0"/>
              </a:rPr>
              <a:t> or </a:t>
            </a:r>
            <a:r>
              <a:rPr lang="en-US" sz="3200" dirty="0">
                <a:solidFill>
                  <a:srgbClr val="0000FF"/>
                </a:solidFill>
                <a:latin typeface="Euclid Math Two" panose="02050601010101010101" pitchFamily="18" charset="2"/>
                <a:cs typeface="Times New Roman" panose="02020603050405020304" pitchFamily="18" charset="0"/>
              </a:rPr>
              <a:t>D</a:t>
            </a:r>
            <a:r>
              <a:rPr lang="en-US" sz="3200" dirty="0">
                <a:solidFill>
                  <a:srgbClr val="0000FF"/>
                </a:solidFill>
                <a:latin typeface="Times New Roman" panose="02020603050405020304" pitchFamily="18" charset="0"/>
                <a:cs typeface="Times New Roman" panose="02020603050405020304" pitchFamily="18" charset="0"/>
              </a:rPr>
              <a:t>), there is an equal probability of agreeing outcomes: </a:t>
            </a:r>
            <a:r>
              <a:rPr lang="en-US" sz="3200" b="1" dirty="0">
                <a:solidFill>
                  <a:srgbClr val="0000FF"/>
                </a:solidFill>
                <a:latin typeface="Times New Roman" panose="02020603050405020304" pitchFamily="18" charset="0"/>
                <a:cs typeface="Times New Roman" panose="02020603050405020304" pitchFamily="18" charset="0"/>
              </a:rPr>
              <a:t>YY</a:t>
            </a:r>
            <a:r>
              <a:rPr lang="en-US" sz="3200" dirty="0">
                <a:solidFill>
                  <a:srgbClr val="0000FF"/>
                </a:solidFill>
                <a:latin typeface="Times New Roman" panose="02020603050405020304" pitchFamily="18" charset="0"/>
                <a:cs typeface="Times New Roman" panose="02020603050405020304" pitchFamily="18" charset="0"/>
              </a:rPr>
              <a:t> or </a:t>
            </a:r>
            <a:r>
              <a:rPr lang="en-US" sz="3200" b="1" dirty="0">
                <a:solidFill>
                  <a:srgbClr val="0000FF"/>
                </a:solidFill>
                <a:latin typeface="Times New Roman" panose="02020603050405020304" pitchFamily="18" charset="0"/>
                <a:cs typeface="Times New Roman" panose="02020603050405020304" pitchFamily="18" charset="0"/>
              </a:rPr>
              <a:t>NN</a:t>
            </a:r>
            <a:r>
              <a:rPr lang="en-US" sz="32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98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5F3B5DD-56F0-4A02-B17C-66C52078A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365" y="380703"/>
            <a:ext cx="924560" cy="130048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900922DB-B70A-46B7-9203-5B1D1D89A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673" y="1864067"/>
            <a:ext cx="1040130" cy="134216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CE3B3C1-4AB2-46C8-8C71-0F74E5A44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370" y="5123025"/>
            <a:ext cx="898550" cy="134782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933450C9-64B8-4216-80AC-4D9DC1BD99B1}"/>
              </a:ext>
            </a:extLst>
          </p:cNvPr>
          <p:cNvSpPr txBox="1"/>
          <p:nvPr/>
        </p:nvSpPr>
        <p:spPr>
          <a:xfrm>
            <a:off x="3735516" y="769333"/>
            <a:ext cx="611984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Niels Henrik David Bohr (1885 – 1962) </a:t>
            </a:r>
          </a:p>
        </p:txBody>
      </p:sp>
      <p:sp>
        <p:nvSpPr>
          <p:cNvPr id="9" name="CaixaDeTexto 8">
            <a:extLst>
              <a:ext uri="{FF2B5EF4-FFF2-40B4-BE49-F238E27FC236}">
                <a16:creationId xmlns:a16="http://schemas.microsoft.com/office/drawing/2014/main" id="{B56E3176-157E-47F1-B102-B7633FCAC729}"/>
              </a:ext>
            </a:extLst>
          </p:cNvPr>
          <p:cNvSpPr txBox="1"/>
          <p:nvPr/>
        </p:nvSpPr>
        <p:spPr>
          <a:xfrm>
            <a:off x="3735516" y="2273541"/>
            <a:ext cx="611984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Albert Einstein (1879 – 1955) </a:t>
            </a:r>
          </a:p>
        </p:txBody>
      </p:sp>
      <p:sp>
        <p:nvSpPr>
          <p:cNvPr id="10" name="CaixaDeTexto 9">
            <a:extLst>
              <a:ext uri="{FF2B5EF4-FFF2-40B4-BE49-F238E27FC236}">
                <a16:creationId xmlns:a16="http://schemas.microsoft.com/office/drawing/2014/main" id="{89732528-BE46-4180-B8D0-BA1FCD2A2166}"/>
              </a:ext>
            </a:extLst>
          </p:cNvPr>
          <p:cNvSpPr txBox="1"/>
          <p:nvPr/>
        </p:nvSpPr>
        <p:spPr>
          <a:xfrm>
            <a:off x="3735516" y="3903020"/>
            <a:ext cx="611984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John Stewart Bell (1928 – 1990) </a:t>
            </a:r>
          </a:p>
        </p:txBody>
      </p:sp>
      <p:sp>
        <p:nvSpPr>
          <p:cNvPr id="11" name="CaixaDeTexto 10">
            <a:extLst>
              <a:ext uri="{FF2B5EF4-FFF2-40B4-BE49-F238E27FC236}">
                <a16:creationId xmlns:a16="http://schemas.microsoft.com/office/drawing/2014/main" id="{EC508460-7534-4979-BFFF-FB3166725D96}"/>
              </a:ext>
            </a:extLst>
          </p:cNvPr>
          <p:cNvSpPr txBox="1"/>
          <p:nvPr/>
        </p:nvSpPr>
        <p:spPr>
          <a:xfrm>
            <a:off x="3735516" y="5535328"/>
            <a:ext cx="611984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Alain Aspect (1947 – ) </a:t>
            </a:r>
          </a:p>
        </p:txBody>
      </p:sp>
      <p:pic>
        <p:nvPicPr>
          <p:cNvPr id="13326" name="Picture 14" descr="John Stewart Bell (1928 -1990).">
            <a:extLst>
              <a:ext uri="{FF2B5EF4-FFF2-40B4-BE49-F238E27FC236}">
                <a16:creationId xmlns:a16="http://schemas.microsoft.com/office/drawing/2014/main" id="{C87ED5A5-7E04-4A10-8BD6-658C4671D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205" y="3439968"/>
            <a:ext cx="944880" cy="144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831393-247A-438D-BB74-9493E4231653}"/>
              </a:ext>
            </a:extLst>
          </p:cNvPr>
          <p:cNvSpPr/>
          <p:nvPr/>
        </p:nvSpPr>
        <p:spPr>
          <a:xfrm>
            <a:off x="4349366" y="2967335"/>
            <a:ext cx="3493264" cy="923330"/>
          </a:xfrm>
          <a:prstGeom prst="rect">
            <a:avLst/>
          </a:prstGeom>
          <a:noFill/>
        </p:spPr>
        <p:txBody>
          <a:bodyPr wrap="none" lIns="91440" tIns="45720" rIns="91440" bIns="45720">
            <a:spAutoFit/>
          </a:bodyPr>
          <a:lstStyle/>
          <a:p>
            <a:pPr algn="ctr"/>
            <a:r>
              <a:rPr lang="en-US" sz="5400" b="1" cap="none" spc="0" dirty="0">
                <a:ln w="0"/>
                <a:solidFill>
                  <a:srgbClr val="0000FF"/>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990792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5453CC8-7EE4-486E-AE3E-A88317815A5A}"/>
              </a:ext>
            </a:extLst>
          </p:cNvPr>
          <p:cNvGraphicFramePr>
            <a:graphicFrameLocks noChangeAspect="1"/>
          </p:cNvGraphicFramePr>
          <p:nvPr>
            <p:extLst>
              <p:ext uri="{D42A27DB-BD31-4B8C-83A1-F6EECF244321}">
                <p14:modId xmlns:p14="http://schemas.microsoft.com/office/powerpoint/2010/main" val="731371523"/>
              </p:ext>
            </p:extLst>
          </p:nvPr>
        </p:nvGraphicFramePr>
        <p:xfrm>
          <a:off x="222250" y="1492250"/>
          <a:ext cx="11747500" cy="3873500"/>
        </p:xfrm>
        <a:graphic>
          <a:graphicData uri="http://schemas.openxmlformats.org/presentationml/2006/ole">
            <mc:AlternateContent xmlns:mc="http://schemas.openxmlformats.org/markup-compatibility/2006">
              <mc:Choice xmlns:v="urn:schemas-microsoft-com:vml" Requires="v">
                <p:oleObj spid="_x0000_s14338" name="Equation" r:id="rId3" imgW="11747160" imgH="3873240" progId="Equation.DSMT4">
                  <p:embed/>
                </p:oleObj>
              </mc:Choice>
              <mc:Fallback>
                <p:oleObj name="Equation" r:id="rId3" imgW="11747160" imgH="3873240" progId="Equation.DSMT4">
                  <p:embed/>
                  <p:pic>
                    <p:nvPicPr>
                      <p:cNvPr id="2" name="Objeto 1">
                        <a:extLst>
                          <a:ext uri="{FF2B5EF4-FFF2-40B4-BE49-F238E27FC236}">
                            <a16:creationId xmlns:a16="http://schemas.microsoft.com/office/drawing/2014/main" id="{15453CC8-7EE4-486E-AE3E-A88317815A5A}"/>
                          </a:ext>
                        </a:extLst>
                      </p:cNvPr>
                      <p:cNvPicPr/>
                      <p:nvPr/>
                    </p:nvPicPr>
                    <p:blipFill>
                      <a:blip r:embed="rId4"/>
                      <a:stretch>
                        <a:fillRect/>
                      </a:stretch>
                    </p:blipFill>
                    <p:spPr>
                      <a:xfrm>
                        <a:off x="222250" y="1492250"/>
                        <a:ext cx="11747500" cy="3873500"/>
                      </a:xfrm>
                      <a:prstGeom prst="rect">
                        <a:avLst/>
                      </a:prstGeom>
                    </p:spPr>
                  </p:pic>
                </p:oleObj>
              </mc:Fallback>
            </mc:AlternateContent>
          </a:graphicData>
        </a:graphic>
      </p:graphicFrame>
    </p:spTree>
    <p:extLst>
      <p:ext uri="{BB962C8B-B14F-4D97-AF65-F5344CB8AC3E}">
        <p14:creationId xmlns:p14="http://schemas.microsoft.com/office/powerpoint/2010/main" val="277769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F848A6F-A398-47D3-A888-AD92C1F0171E}"/>
              </a:ext>
            </a:extLst>
          </p:cNvPr>
          <p:cNvSpPr txBox="1"/>
          <p:nvPr/>
        </p:nvSpPr>
        <p:spPr>
          <a:xfrm>
            <a:off x="366408" y="612844"/>
            <a:ext cx="11459183" cy="5632311"/>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dirty="0">
                <a:solidFill>
                  <a:srgbClr val="0000FF"/>
                </a:solidFill>
                <a:latin typeface="Times New Roman" panose="02020603050405020304" pitchFamily="18" charset="0"/>
                <a:cs typeface="Times New Roman" panose="02020603050405020304" pitchFamily="18" charset="0"/>
              </a:rPr>
              <a:t>Following </a:t>
            </a:r>
            <a:r>
              <a:rPr lang="en-US" sz="2400" b="1" dirty="0">
                <a:solidFill>
                  <a:srgbClr val="0000FF"/>
                </a:solidFill>
                <a:latin typeface="Times New Roman" panose="02020603050405020304" pitchFamily="18" charset="0"/>
                <a:cs typeface="Times New Roman" panose="02020603050405020304" pitchFamily="18" charset="0"/>
              </a:rPr>
              <a:t>EPR</a:t>
            </a:r>
            <a:r>
              <a:rPr lang="en-US" sz="2400" dirty="0">
                <a:solidFill>
                  <a:srgbClr val="0000FF"/>
                </a:solidFill>
                <a:latin typeface="Times New Roman" panose="02020603050405020304" pitchFamily="18" charset="0"/>
                <a:cs typeface="Times New Roman" panose="02020603050405020304" pitchFamily="18" charset="0"/>
              </a:rPr>
              <a:t>, the only rational way to explain the fact that, according to </a:t>
            </a:r>
            <a:r>
              <a:rPr lang="en-US" sz="2400" b="1" dirty="0">
                <a:solidFill>
                  <a:srgbClr val="0000FF"/>
                </a:solidFill>
                <a:latin typeface="Times New Roman" panose="02020603050405020304" pitchFamily="18" charset="0"/>
                <a:cs typeface="Times New Roman" panose="02020603050405020304" pitchFamily="18" charset="0"/>
              </a:rPr>
              <a:t>Rule 1</a:t>
            </a:r>
            <a:r>
              <a:rPr lang="en-US" sz="2400" dirty="0">
                <a:solidFill>
                  <a:srgbClr val="0000FF"/>
                </a:solidFill>
                <a:latin typeface="Times New Roman" panose="02020603050405020304" pitchFamily="18" charset="0"/>
                <a:cs typeface="Times New Roman" panose="02020603050405020304" pitchFamily="18" charset="0"/>
              </a:rPr>
              <a:t>, the outcomes always agree when the polarizers have the same orientation – to dispel the outrageous claim of telepathy between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 is to assume that each photon carries some (hidden) instruction to explain this amazing behavior.</a:t>
            </a:r>
          </a:p>
          <a:p>
            <a:pPr marL="342900" indent="-342900" algn="just">
              <a:buFont typeface="Wingdings" panose="05000000000000000000" pitchFamily="2" charset="2"/>
              <a:buChar char="q"/>
            </a:pP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a:solidFill>
                  <a:srgbClr val="0000FF"/>
                </a:solidFill>
                <a:latin typeface="Times New Roman" panose="02020603050405020304" pitchFamily="18" charset="0"/>
                <a:cs typeface="Times New Roman" panose="02020603050405020304" pitchFamily="18" charset="0"/>
              </a:rPr>
              <a:t>However, according to </a:t>
            </a:r>
            <a:r>
              <a:rPr lang="en-US" sz="2400" b="1" dirty="0">
                <a:solidFill>
                  <a:srgbClr val="0000FF"/>
                </a:solidFill>
                <a:latin typeface="Times New Roman" panose="02020603050405020304" pitchFamily="18" charset="0"/>
                <a:cs typeface="Times New Roman" panose="02020603050405020304" pitchFamily="18" charset="0"/>
              </a:rPr>
              <a:t>Rule 2</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QM</a:t>
            </a:r>
            <a:r>
              <a:rPr lang="en-US" sz="2400" dirty="0">
                <a:solidFill>
                  <a:srgbClr val="0000FF"/>
                </a:solidFill>
                <a:latin typeface="Times New Roman" panose="02020603050405020304" pitchFamily="18" charset="0"/>
                <a:cs typeface="Times New Roman" panose="02020603050405020304" pitchFamily="18" charset="0"/>
              </a:rPr>
              <a:t> predicts that the overall probability of agreement between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should be </a:t>
            </a:r>
            <a:r>
              <a:rPr lang="en-US" sz="2400" b="1" dirty="0">
                <a:solidFill>
                  <a:srgbClr val="0000FF"/>
                </a:solidFill>
                <a:latin typeface="Times New Roman" panose="02020603050405020304" pitchFamily="18" charset="0"/>
                <a:cs typeface="Times New Roman" panose="02020603050405020304" pitchFamily="18" charset="0"/>
              </a:rPr>
              <a:t>50%</a:t>
            </a:r>
            <a:r>
              <a:rPr lang="en-US" sz="2400" dirty="0">
                <a:solidFill>
                  <a:srgbClr val="0000FF"/>
                </a:solidFill>
                <a:latin typeface="Times New Roman" panose="02020603050405020304" pitchFamily="18" charset="0"/>
                <a:cs typeface="Times New Roman" panose="02020603050405020304" pitchFamily="18" charset="0"/>
              </a:rPr>
              <a:t>, whereas – according to </a:t>
            </a:r>
            <a:r>
              <a:rPr lang="en-US" sz="2400" b="1" dirty="0">
                <a:solidFill>
                  <a:srgbClr val="0000FF"/>
                </a:solidFill>
                <a:latin typeface="Times New Roman" panose="02020603050405020304" pitchFamily="18" charset="0"/>
                <a:cs typeface="Times New Roman" panose="02020603050405020304" pitchFamily="18" charset="0"/>
              </a:rPr>
              <a:t>EPR</a:t>
            </a:r>
            <a:r>
              <a:rPr lang="en-US" sz="2400" dirty="0">
                <a:solidFill>
                  <a:srgbClr val="0000FF"/>
                </a:solidFill>
                <a:latin typeface="Times New Roman" panose="02020603050405020304" pitchFamily="18" charset="0"/>
                <a:cs typeface="Times New Roman" panose="02020603050405020304" pitchFamily="18" charset="0"/>
              </a:rPr>
              <a:t> – a local strategy, ruled through hidden instructions, would lead to a higher probability of, at least, </a:t>
            </a:r>
            <a:r>
              <a:rPr lang="en-US" sz="2400" b="1" dirty="0">
                <a:solidFill>
                  <a:srgbClr val="0000FF"/>
                </a:solidFill>
                <a:latin typeface="Times New Roman" panose="02020603050405020304" pitchFamily="18" charset="0"/>
                <a:cs typeface="Times New Roman" panose="02020603050405020304" pitchFamily="18" charset="0"/>
              </a:rPr>
              <a:t>55.56%</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a:solidFill>
                  <a:srgbClr val="0000FF"/>
                </a:solidFill>
                <a:latin typeface="Times New Roman" panose="02020603050405020304" pitchFamily="18" charset="0"/>
                <a:cs typeface="Times New Roman" panose="02020603050405020304" pitchFamily="18" charset="0"/>
              </a:rPr>
              <a:t>All experimental evidence corroborates </a:t>
            </a:r>
            <a:r>
              <a:rPr lang="en-US" sz="2400" b="1" dirty="0">
                <a:solidFill>
                  <a:srgbClr val="0000FF"/>
                </a:solidFill>
                <a:latin typeface="Times New Roman" panose="02020603050405020304" pitchFamily="18" charset="0"/>
                <a:cs typeface="Times New Roman" panose="02020603050405020304" pitchFamily="18" charset="0"/>
              </a:rPr>
              <a:t>QM</a:t>
            </a:r>
            <a:r>
              <a:rPr lang="en-US" sz="2400" dirty="0">
                <a:solidFill>
                  <a:srgbClr val="0000FF"/>
                </a:solidFill>
                <a:latin typeface="Times New Roman" panose="02020603050405020304" pitchFamily="18" charset="0"/>
                <a:cs typeface="Times New Roman" panose="02020603050405020304" pitchFamily="18" charset="0"/>
              </a:rPr>
              <a:t> and hence reveals the falsehood of the local strategy advocated by </a:t>
            </a:r>
            <a:r>
              <a:rPr lang="en-US" sz="2400" b="1" dirty="0">
                <a:solidFill>
                  <a:srgbClr val="0000FF"/>
                </a:solidFill>
                <a:latin typeface="Times New Roman" panose="02020603050405020304" pitchFamily="18" charset="0"/>
                <a:cs typeface="Times New Roman" panose="02020603050405020304" pitchFamily="18" charset="0"/>
              </a:rPr>
              <a:t>EPR</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a:solidFill>
                  <a:srgbClr val="0000FF"/>
                </a:solidFill>
                <a:latin typeface="Times New Roman" panose="02020603050405020304" pitchFamily="18" charset="0"/>
                <a:cs typeface="Times New Roman" panose="02020603050405020304" pitchFamily="18" charset="0"/>
              </a:rPr>
              <a:t>The conclusion, forced upon us, is the following: although we cannot accept that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are telepathic, one should claim some form of </a:t>
            </a:r>
            <a:r>
              <a:rPr lang="en-US" sz="2400" b="1" dirty="0">
                <a:solidFill>
                  <a:srgbClr val="0000FF"/>
                </a:solidFill>
                <a:latin typeface="Times New Roman" panose="02020603050405020304" pitchFamily="18" charset="0"/>
                <a:cs typeface="Times New Roman" panose="02020603050405020304" pitchFamily="18" charset="0"/>
              </a:rPr>
              <a:t>quantum telepathy</a:t>
            </a:r>
            <a:r>
              <a:rPr lang="en-US" sz="2400" dirty="0">
                <a:solidFill>
                  <a:srgbClr val="0000FF"/>
                </a:solidFill>
                <a:latin typeface="Times New Roman" panose="02020603050405020304" pitchFamily="18" charset="0"/>
                <a:cs typeface="Times New Roman" panose="02020603050405020304" pitchFamily="18" charset="0"/>
              </a:rPr>
              <a:t> to account for this </a:t>
            </a:r>
            <a:r>
              <a:rPr lang="en-US" sz="2400" b="1" dirty="0">
                <a:solidFill>
                  <a:srgbClr val="0000FF"/>
                </a:solidFill>
                <a:latin typeface="Times New Roman" panose="02020603050405020304" pitchFamily="18" charset="0"/>
                <a:cs typeface="Times New Roman" panose="02020603050405020304" pitchFamily="18" charset="0"/>
              </a:rPr>
              <a:t>quantum nonlocality</a:t>
            </a:r>
            <a:r>
              <a:rPr lang="en-US" sz="2400" dirty="0">
                <a:solidFill>
                  <a:srgbClr val="0000FF"/>
                </a:solidFill>
                <a:latin typeface="Times New Roman" panose="02020603050405020304" pitchFamily="18" charset="0"/>
                <a:cs typeface="Times New Roman" panose="02020603050405020304" pitchFamily="18" charset="0"/>
              </a:rPr>
              <a:t>. This quantum telepathy is the result of </a:t>
            </a:r>
            <a:r>
              <a:rPr lang="en-US" sz="2400" b="1" dirty="0">
                <a:solidFill>
                  <a:srgbClr val="0000FF"/>
                </a:solidFill>
                <a:latin typeface="Times New Roman" panose="02020603050405020304" pitchFamily="18" charset="0"/>
                <a:cs typeface="Times New Roman" panose="02020603050405020304" pitchFamily="18" charset="0"/>
              </a:rPr>
              <a:t>entanglement</a:t>
            </a:r>
            <a:r>
              <a:rPr lang="en-US" sz="24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80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259702" y="920621"/>
            <a:ext cx="11672596" cy="5016758"/>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“The obvious conclusion is as follows: Alice and Bob cannot have arranged anything beforehand. But the perfect concordance of their responses in </a:t>
            </a:r>
            <a:r>
              <a:rPr lang="en-US" sz="3200" i="1" dirty="0">
                <a:solidFill>
                  <a:srgbClr val="0000FF"/>
                </a:solidFill>
                <a:latin typeface="Times New Roman" panose="02020603050405020304" pitchFamily="18" charset="0"/>
                <a:cs typeface="Times New Roman" panose="02020603050405020304" pitchFamily="18" charset="0"/>
              </a:rPr>
              <a:t>all</a:t>
            </a:r>
            <a:r>
              <a:rPr lang="en-US" sz="3200" dirty="0">
                <a:solidFill>
                  <a:srgbClr val="0000FF"/>
                </a:solidFill>
                <a:latin typeface="Times New Roman" panose="02020603050405020304" pitchFamily="18" charset="0"/>
                <a:cs typeface="Times New Roman" panose="02020603050405020304" pitchFamily="18" charset="0"/>
              </a:rPr>
              <a:t> the cases where they were given cards with the same number admits of no explanation other than telepathy. In some mysterious way Alice and Bob manage to «communicate with each other» when they are given the same number.”</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Giancarlo </a:t>
            </a:r>
            <a:r>
              <a:rPr lang="en-US" sz="3200" b="1" dirty="0" err="1">
                <a:solidFill>
                  <a:srgbClr val="0000FF"/>
                </a:solidFill>
                <a:latin typeface="Times New Roman" panose="02020603050405020304" pitchFamily="18" charset="0"/>
                <a:cs typeface="Times New Roman" panose="02020603050405020304" pitchFamily="18" charset="0"/>
              </a:rPr>
              <a:t>Ghirardi</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Sneaking a Look at God’s Cards – Unraveling the Mysteries of Quantum Mechanics, Revised Edition</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Princeton, NJ: Princeton University Press, 2005 (page 233).</a:t>
            </a:r>
          </a:p>
        </p:txBody>
      </p:sp>
    </p:spTree>
    <p:extLst>
      <p:ext uri="{BB962C8B-B14F-4D97-AF65-F5344CB8AC3E}">
        <p14:creationId xmlns:p14="http://schemas.microsoft.com/office/powerpoint/2010/main" val="11864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97F689F-893D-48D8-860E-DAF793425006}"/>
              </a:ext>
            </a:extLst>
          </p:cNvPr>
          <p:cNvSpPr txBox="1"/>
          <p:nvPr/>
        </p:nvSpPr>
        <p:spPr>
          <a:xfrm>
            <a:off x="1953208" y="797510"/>
            <a:ext cx="8285584" cy="5262979"/>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According to </a:t>
            </a:r>
            <a:r>
              <a:rPr lang="en-US" sz="3200" b="1" dirty="0">
                <a:solidFill>
                  <a:srgbClr val="0000FF"/>
                </a:solidFill>
                <a:latin typeface="Times New Roman" panose="02020603050405020304" pitchFamily="18" charset="0"/>
                <a:cs typeface="Times New Roman" panose="02020603050405020304" pitchFamily="18" charset="0"/>
              </a:rPr>
              <a:t>Einstein</a:t>
            </a:r>
            <a:r>
              <a:rPr lang="en-US" sz="3200" dirty="0">
                <a:solidFill>
                  <a:srgbClr val="0000FF"/>
                </a:solidFill>
                <a:latin typeface="Times New Roman" panose="02020603050405020304" pitchFamily="18" charset="0"/>
                <a:cs typeface="Times New Roman" panose="02020603050405020304" pitchFamily="18" charset="0"/>
              </a:rPr>
              <a:t>, this form of </a:t>
            </a:r>
            <a:r>
              <a:rPr lang="en-US" sz="3200" b="1" dirty="0">
                <a:solidFill>
                  <a:srgbClr val="0000FF"/>
                </a:solidFill>
                <a:latin typeface="Times New Roman" panose="02020603050405020304" pitchFamily="18" charset="0"/>
                <a:cs typeface="Times New Roman" panose="02020603050405020304" pitchFamily="18" charset="0"/>
              </a:rPr>
              <a:t>quantum telepathy</a:t>
            </a:r>
            <a:r>
              <a:rPr lang="en-US" sz="3200" dirty="0">
                <a:solidFill>
                  <a:srgbClr val="0000FF"/>
                </a:solidFill>
                <a:latin typeface="Times New Roman" panose="02020603050405020304" pitchFamily="18" charset="0"/>
                <a:cs typeface="Times New Roman" panose="02020603050405020304" pitchFamily="18" charset="0"/>
              </a:rPr>
              <a:t> should be regarded as</a:t>
            </a:r>
          </a:p>
          <a:p>
            <a:pPr algn="just"/>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a:t>
            </a:r>
            <a:r>
              <a:rPr lang="en-US" sz="3200" b="1" i="1" dirty="0">
                <a:solidFill>
                  <a:srgbClr val="0000FF"/>
                </a:solidFill>
                <a:latin typeface="Times New Roman" panose="02020603050405020304" pitchFamily="18" charset="0"/>
                <a:cs typeface="Times New Roman" panose="02020603050405020304" pitchFamily="18" charset="0"/>
              </a:rPr>
              <a:t>spooky action at a distance</a:t>
            </a:r>
            <a:r>
              <a:rPr lang="en-US" sz="3200" dirty="0">
                <a:solidFill>
                  <a:srgbClr val="0000FF"/>
                </a:solidFill>
                <a:latin typeface="Times New Roman" panose="02020603050405020304" pitchFamily="18" charset="0"/>
                <a:cs typeface="Times New Roman" panose="02020603050405020304" pitchFamily="18" charset="0"/>
              </a:rPr>
              <a:t>»</a:t>
            </a:r>
          </a:p>
          <a:p>
            <a:pPr algn="ctr"/>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dirty="0">
                <a:solidFill>
                  <a:srgbClr val="0000FF"/>
                </a:solidFill>
                <a:latin typeface="Times New Roman" panose="02020603050405020304" pitchFamily="18" charset="0"/>
                <a:cs typeface="Times New Roman" panose="02020603050405020304" pitchFamily="18" charset="0"/>
              </a:rPr>
              <a:t>which violated what he considered to be a fundamental principle for science:</a:t>
            </a:r>
          </a:p>
          <a:p>
            <a:pPr algn="just"/>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8000" b="1" dirty="0">
                <a:solidFill>
                  <a:srgbClr val="FF0000"/>
                </a:solidFill>
                <a:latin typeface="Rockwell Extra Bold" panose="02060903040505020403" pitchFamily="18" charset="0"/>
                <a:cs typeface="Times New Roman" panose="02020603050405020304" pitchFamily="18" charset="0"/>
              </a:rPr>
              <a:t>Locality</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4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352230" y="1413063"/>
            <a:ext cx="11487539" cy="403187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“Nonlocality, an actual fact proven by experimental evidence that leaves no room for reasonable doubt, presents characteristics of such a peculiar kind as to </a:t>
            </a:r>
            <a:r>
              <a:rPr lang="en-US" sz="3200" i="1" dirty="0">
                <a:solidFill>
                  <a:srgbClr val="0000FF"/>
                </a:solidFill>
                <a:latin typeface="Times New Roman" panose="02020603050405020304" pitchFamily="18" charset="0"/>
                <a:cs typeface="Times New Roman" panose="02020603050405020304" pitchFamily="18" charset="0"/>
              </a:rPr>
              <a:t>keep it from being used</a:t>
            </a:r>
            <a:r>
              <a:rPr lang="en-US" sz="3200" dirty="0">
                <a:solidFill>
                  <a:srgbClr val="0000FF"/>
                </a:solidFill>
                <a:latin typeface="Times New Roman" panose="02020603050405020304" pitchFamily="18" charset="0"/>
                <a:cs typeface="Times New Roman" panose="02020603050405020304" pitchFamily="18" charset="0"/>
              </a:rPr>
              <a:t> to produce instantaneous effects between distant physical systems.”</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Giancarlo </a:t>
            </a:r>
            <a:r>
              <a:rPr lang="en-US" sz="3200" b="1" dirty="0" err="1">
                <a:solidFill>
                  <a:srgbClr val="0000FF"/>
                </a:solidFill>
                <a:latin typeface="Times New Roman" panose="02020603050405020304" pitchFamily="18" charset="0"/>
                <a:cs typeface="Times New Roman" panose="02020603050405020304" pitchFamily="18" charset="0"/>
              </a:rPr>
              <a:t>Ghirardi</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Sneaking a Look at God’s Cards – Unraveling the Mysteries of Quantum Mechanics, Revised Edition</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Princeton, NJ: Princeton University Press, 2005 (page 291).</a:t>
            </a:r>
          </a:p>
        </p:txBody>
      </p:sp>
    </p:spTree>
    <p:extLst>
      <p:ext uri="{BB962C8B-B14F-4D97-AF65-F5344CB8AC3E}">
        <p14:creationId xmlns:p14="http://schemas.microsoft.com/office/powerpoint/2010/main" val="135076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8EB3F5-E645-485C-921F-24FAE75B7564}"/>
              </a:ext>
            </a:extLst>
          </p:cNvPr>
          <p:cNvSpPr txBox="1"/>
          <p:nvPr/>
        </p:nvSpPr>
        <p:spPr>
          <a:xfrm>
            <a:off x="1237982" y="920621"/>
            <a:ext cx="9716036" cy="5016758"/>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«The state-vector is as complete a description of a system as it is possible to make. So it seems that in quantum mechanics, we can know everything about a composite system – everything there is to know, anyway – and still know nothing about its constituent parts. This is the true weirdness of entanglement, which so disturbed Einstein.» </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Leonard Susskind &amp; Art Friedman,</a:t>
            </a:r>
            <a:endParaRPr lang="en-US" sz="3200" dirty="0">
              <a:solidFill>
                <a:srgbClr val="0000FF"/>
              </a:solidFill>
              <a:latin typeface="Times New Roman" panose="02020603050405020304" pitchFamily="18" charset="0"/>
              <a:cs typeface="Times New Roman" panose="02020603050405020304" pitchFamily="18" charset="0"/>
            </a:endParaRPr>
          </a:p>
          <a:p>
            <a:r>
              <a:rPr lang="en-US" sz="3200" i="1" dirty="0">
                <a:solidFill>
                  <a:srgbClr val="0000FF"/>
                </a:solidFill>
                <a:latin typeface="Times New Roman" panose="02020603050405020304" pitchFamily="18" charset="0"/>
                <a:cs typeface="Times New Roman" panose="02020603050405020304" pitchFamily="18" charset="0"/>
              </a:rPr>
              <a:t>Quantum Mechanics – The Theoretical Minimum</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London, UK: Penguin Books, 2015 (page 175).</a:t>
            </a:r>
          </a:p>
        </p:txBody>
      </p:sp>
    </p:spTree>
    <p:extLst>
      <p:ext uri="{BB962C8B-B14F-4D97-AF65-F5344CB8AC3E}">
        <p14:creationId xmlns:p14="http://schemas.microsoft.com/office/powerpoint/2010/main" val="19223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B56E21-22BE-47A0-81C3-D2B53E12FBD8}"/>
              </a:ext>
            </a:extLst>
          </p:cNvPr>
          <p:cNvSpPr txBox="1"/>
          <p:nvPr/>
        </p:nvSpPr>
        <p:spPr>
          <a:xfrm>
            <a:off x="467710" y="343540"/>
            <a:ext cx="11256580" cy="6170920"/>
          </a:xfrm>
          <a:prstGeom prst="rect">
            <a:avLst/>
          </a:prstGeom>
          <a:noFill/>
        </p:spPr>
        <p:txBody>
          <a:bodyPr wrap="square" rtlCol="0">
            <a:spAutoFit/>
          </a:bodyPr>
          <a:lstStyle/>
          <a:p>
            <a:pPr algn="ctr"/>
            <a:r>
              <a:rPr lang="en-US" sz="4000" b="1" u="sng" dirty="0">
                <a:solidFill>
                  <a:srgbClr val="0000FF"/>
                </a:solidFill>
                <a:latin typeface="Times New Roman" panose="02020603050405020304" pitchFamily="18" charset="0"/>
                <a:cs typeface="Times New Roman" panose="02020603050405020304" pitchFamily="18" charset="0"/>
              </a:rPr>
              <a:t>Quantum Contextuality</a:t>
            </a:r>
          </a:p>
          <a:p>
            <a:pPr marL="457200" indent="-457200">
              <a:buFont typeface="Arial" panose="020B0604020202020204" pitchFamily="34" charset="0"/>
              <a:buChar char="•"/>
            </a:pPr>
            <a:endParaRPr lang="en-US" sz="30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500" dirty="0">
                <a:solidFill>
                  <a:srgbClr val="0000FF"/>
                </a:solidFill>
                <a:latin typeface="Times New Roman" panose="02020603050405020304" pitchFamily="18" charset="0"/>
                <a:cs typeface="Times New Roman" panose="02020603050405020304" pitchFamily="18" charset="0"/>
              </a:rPr>
              <a:t>Quantum nonlocality is a special case of </a:t>
            </a:r>
            <a:r>
              <a:rPr lang="en-US" sz="2500" b="1" dirty="0">
                <a:solidFill>
                  <a:srgbClr val="0000FF"/>
                </a:solidFill>
                <a:latin typeface="Times New Roman" panose="02020603050405020304" pitchFamily="18" charset="0"/>
                <a:cs typeface="Times New Roman" panose="02020603050405020304" pitchFamily="18" charset="0"/>
              </a:rPr>
              <a:t>quantum contextuality</a:t>
            </a:r>
            <a:r>
              <a:rPr lang="en-US" sz="2500" dirty="0">
                <a:solidFill>
                  <a:srgbClr val="0000FF"/>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25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500" dirty="0">
                <a:solidFill>
                  <a:srgbClr val="0000FF"/>
                </a:solidFill>
                <a:latin typeface="Times New Roman" panose="02020603050405020304" pitchFamily="18" charset="0"/>
                <a:cs typeface="Times New Roman" panose="02020603050405020304" pitchFamily="18" charset="0"/>
              </a:rPr>
              <a:t>Quantum contextuality states that measurements of quantum observables do not reveal pre-existing values.</a:t>
            </a:r>
          </a:p>
          <a:p>
            <a:pPr marL="457200" indent="-457200" algn="just">
              <a:buFont typeface="Arial" panose="020B0604020202020204" pitchFamily="34" charset="0"/>
              <a:buChar char="•"/>
            </a:pPr>
            <a:endParaRPr lang="en-US" sz="25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500" dirty="0">
                <a:solidFill>
                  <a:srgbClr val="0000FF"/>
                </a:solidFill>
                <a:latin typeface="Times New Roman" panose="02020603050405020304" pitchFamily="18" charset="0"/>
                <a:cs typeface="Times New Roman" panose="02020603050405020304" pitchFamily="18" charset="0"/>
              </a:rPr>
              <a:t>The measurement result of an observable depends on the choice of the other commuting observables that belong to the same measurement context.</a:t>
            </a:r>
          </a:p>
          <a:p>
            <a:pPr marL="457200" indent="-457200" algn="just">
              <a:buFont typeface="Arial" panose="020B0604020202020204" pitchFamily="34" charset="0"/>
              <a:buChar char="•"/>
            </a:pPr>
            <a:endParaRPr lang="en-US" sz="25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500" dirty="0">
                <a:solidFill>
                  <a:srgbClr val="0000FF"/>
                </a:solidFill>
                <a:latin typeface="Times New Roman" panose="02020603050405020304" pitchFamily="18" charset="0"/>
                <a:cs typeface="Times New Roman" panose="02020603050405020304" pitchFamily="18" charset="0"/>
              </a:rPr>
              <a:t>In fact, what has been called herein quantum telepathy is technically known as </a:t>
            </a:r>
            <a:r>
              <a:rPr lang="en-US" sz="2500" b="1" dirty="0">
                <a:solidFill>
                  <a:srgbClr val="0000FF"/>
                </a:solidFill>
                <a:latin typeface="Times New Roman" panose="02020603050405020304" pitchFamily="18" charset="0"/>
                <a:cs typeface="Times New Roman" panose="02020603050405020304" pitchFamily="18" charset="0"/>
              </a:rPr>
              <a:t>quantum pseudo-telepathy</a:t>
            </a:r>
            <a:r>
              <a:rPr lang="en-US" sz="2500" dirty="0">
                <a:solidFill>
                  <a:srgbClr val="0000FF"/>
                </a:solidFill>
                <a:latin typeface="Times New Roman" panose="02020603050405020304" pitchFamily="18" charset="0"/>
                <a:cs typeface="Times New Roman" panose="02020603050405020304" pitchFamily="18" charset="0"/>
              </a:rPr>
              <a:t>. The prefix </a:t>
            </a:r>
            <a:r>
              <a:rPr lang="en-US" sz="2500" i="1" dirty="0">
                <a:solidFill>
                  <a:srgbClr val="0000FF"/>
                </a:solidFill>
                <a:latin typeface="Times New Roman" panose="02020603050405020304" pitchFamily="18" charset="0"/>
                <a:cs typeface="Times New Roman" panose="02020603050405020304" pitchFamily="18" charset="0"/>
              </a:rPr>
              <a:t>pseudo</a:t>
            </a:r>
            <a:r>
              <a:rPr lang="en-US" sz="2500" dirty="0">
                <a:solidFill>
                  <a:srgbClr val="0000FF"/>
                </a:solidFill>
                <a:latin typeface="Times New Roman" panose="02020603050405020304" pitchFamily="18" charset="0"/>
                <a:cs typeface="Times New Roman" panose="02020603050405020304" pitchFamily="18" charset="0"/>
              </a:rPr>
              <a:t> stresses that exchange of information between the parties is not involved.</a:t>
            </a:r>
          </a:p>
          <a:p>
            <a:pPr marL="457200" indent="-457200" algn="just">
              <a:buFont typeface="Arial" panose="020B0604020202020204" pitchFamily="34" charset="0"/>
              <a:buChar char="•"/>
            </a:pPr>
            <a:endParaRPr lang="en-US" sz="25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500" dirty="0">
                <a:solidFill>
                  <a:srgbClr val="0000FF"/>
                </a:solidFill>
                <a:latin typeface="Times New Roman" panose="02020603050405020304" pitchFamily="18" charset="0"/>
                <a:cs typeface="Times New Roman" panose="02020603050405020304" pitchFamily="18" charset="0"/>
              </a:rPr>
              <a:t>The </a:t>
            </a:r>
            <a:r>
              <a:rPr lang="en-US" sz="2500" dirty="0" err="1">
                <a:solidFill>
                  <a:srgbClr val="0000FF"/>
                </a:solidFill>
                <a:latin typeface="Times New Roman" panose="02020603050405020304" pitchFamily="18" charset="0"/>
                <a:cs typeface="Times New Roman" panose="02020603050405020304" pitchFamily="18" charset="0"/>
              </a:rPr>
              <a:t>Mermin</a:t>
            </a:r>
            <a:r>
              <a:rPr lang="en-US" sz="2500" dirty="0">
                <a:solidFill>
                  <a:srgbClr val="0000FF"/>
                </a:solidFill>
                <a:latin typeface="Times New Roman" panose="02020603050405020304" pitchFamily="18" charset="0"/>
                <a:cs typeface="Times New Roman" panose="02020603050405020304" pitchFamily="18" charset="0"/>
              </a:rPr>
              <a:t>-Peres magic square game is an example of quantum pseudo-telepathy.</a:t>
            </a:r>
          </a:p>
        </p:txBody>
      </p:sp>
    </p:spTree>
    <p:extLst>
      <p:ext uri="{BB962C8B-B14F-4D97-AF65-F5344CB8AC3E}">
        <p14:creationId xmlns:p14="http://schemas.microsoft.com/office/powerpoint/2010/main" val="42406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circle(in)">
                                      <p:cBhvr>
                                        <p:cTn id="23" dur="20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circle(in)">
                                      <p:cBhvr>
                                        <p:cTn id="28" dur="20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circle(in)">
                                      <p:cBhvr>
                                        <p:cTn id="33"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7F9312-4055-41CC-A047-FFE9616B70B0}"/>
              </a:ext>
            </a:extLst>
          </p:cNvPr>
          <p:cNvSpPr txBox="1"/>
          <p:nvPr/>
        </p:nvSpPr>
        <p:spPr>
          <a:xfrm>
            <a:off x="1539766" y="181957"/>
            <a:ext cx="9112468" cy="6494085"/>
          </a:xfrm>
          <a:prstGeom prst="rect">
            <a:avLst/>
          </a:prstGeom>
          <a:noFill/>
        </p:spPr>
        <p:txBody>
          <a:bodyPr wrap="square" rtlCol="0">
            <a:spAutoFit/>
          </a:bodyPr>
          <a:lstStyle/>
          <a:p>
            <a:pPr algn="ctr"/>
            <a:r>
              <a:rPr lang="en-US" sz="3200" b="1" u="sng" dirty="0">
                <a:solidFill>
                  <a:srgbClr val="0000FF"/>
                </a:solidFill>
                <a:latin typeface="Times New Roman" panose="02020603050405020304" pitchFamily="18" charset="0"/>
                <a:cs typeface="Times New Roman" panose="02020603050405020304" pitchFamily="18" charset="0"/>
              </a:rPr>
              <a:t>REFERENCES</a:t>
            </a:r>
          </a:p>
          <a:p>
            <a:pPr algn="ct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Giancarlo </a:t>
            </a:r>
            <a:r>
              <a:rPr lang="en-US" sz="3200" b="1" dirty="0" err="1">
                <a:solidFill>
                  <a:srgbClr val="0000FF"/>
                </a:solidFill>
                <a:latin typeface="Times New Roman" panose="02020603050405020304" pitchFamily="18" charset="0"/>
                <a:cs typeface="Times New Roman" panose="02020603050405020304" pitchFamily="18" charset="0"/>
              </a:rPr>
              <a:t>Ghirardi</a:t>
            </a:r>
            <a:r>
              <a:rPr lang="en-US" sz="3200" dirty="0">
                <a:solidFill>
                  <a:srgbClr val="0000FF"/>
                </a:solidFill>
                <a:latin typeface="Times New Roman" panose="02020603050405020304" pitchFamily="18" charset="0"/>
                <a:cs typeface="Times New Roman" panose="02020603050405020304" pitchFamily="18" charset="0"/>
              </a:rPr>
              <a:t>,</a:t>
            </a:r>
          </a:p>
          <a:p>
            <a:pPr algn="just"/>
            <a:r>
              <a:rPr lang="en-US" sz="3200" i="1" dirty="0">
                <a:solidFill>
                  <a:srgbClr val="0000FF"/>
                </a:solidFill>
                <a:latin typeface="Times New Roman" panose="02020603050405020304" pitchFamily="18" charset="0"/>
                <a:cs typeface="Times New Roman" panose="02020603050405020304" pitchFamily="18" charset="0"/>
              </a:rPr>
              <a:t>Sneaking a Look at God’s Cards – Unraveling the Mysteries of Quantum Mechanics, Revised Edition.</a:t>
            </a:r>
          </a:p>
          <a:p>
            <a:pPr algn="just"/>
            <a:r>
              <a:rPr lang="en-US" sz="3200" dirty="0">
                <a:solidFill>
                  <a:srgbClr val="0000FF"/>
                </a:solidFill>
                <a:latin typeface="Times New Roman" panose="02020603050405020304" pitchFamily="18" charset="0"/>
                <a:cs typeface="Times New Roman" panose="02020603050405020304" pitchFamily="18" charset="0"/>
              </a:rPr>
              <a:t>Princeton, NJ: Princeton University Press, 2005 (Chapter 10)</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N. David </a:t>
            </a:r>
            <a:r>
              <a:rPr lang="en-US" sz="3200" b="1" dirty="0" err="1">
                <a:solidFill>
                  <a:srgbClr val="0000FF"/>
                </a:solidFill>
                <a:latin typeface="Times New Roman" panose="02020603050405020304" pitchFamily="18" charset="0"/>
                <a:cs typeface="Times New Roman" panose="02020603050405020304" pitchFamily="18" charset="0"/>
              </a:rPr>
              <a:t>Mermin</a:t>
            </a:r>
            <a:r>
              <a:rPr lang="en-US" sz="3200" dirty="0">
                <a:solidFill>
                  <a:srgbClr val="0000FF"/>
                </a:solidFill>
                <a:latin typeface="Times New Roman" panose="02020603050405020304" pitchFamily="18" charset="0"/>
                <a:cs typeface="Times New Roman" panose="02020603050405020304" pitchFamily="18" charset="0"/>
              </a:rPr>
              <a:t>,</a:t>
            </a:r>
          </a:p>
          <a:p>
            <a:pPr algn="just"/>
            <a:r>
              <a:rPr lang="en-US" sz="3200" i="1" dirty="0">
                <a:solidFill>
                  <a:srgbClr val="0000FF"/>
                </a:solidFill>
                <a:latin typeface="Times New Roman" panose="02020603050405020304" pitchFamily="18" charset="0"/>
                <a:cs typeface="Times New Roman" panose="02020603050405020304" pitchFamily="18" charset="0"/>
              </a:rPr>
              <a:t>Boojums All The Way Through – Communicating Science In a Prosaic Age</a:t>
            </a:r>
            <a:r>
              <a:rPr lang="en-US" sz="3200" dirty="0">
                <a:solidFill>
                  <a:srgbClr val="0000FF"/>
                </a:solidFill>
                <a:latin typeface="Times New Roman" panose="02020603050405020304" pitchFamily="18" charset="0"/>
                <a:cs typeface="Times New Roman" panose="02020603050405020304" pitchFamily="18" charset="0"/>
              </a:rPr>
              <a:t>.</a:t>
            </a:r>
          </a:p>
          <a:p>
            <a:pPr algn="just"/>
            <a:r>
              <a:rPr lang="en-US" sz="3200" dirty="0">
                <a:solidFill>
                  <a:srgbClr val="0000FF"/>
                </a:solidFill>
                <a:latin typeface="Times New Roman" panose="02020603050405020304" pitchFamily="18" charset="0"/>
                <a:cs typeface="Times New Roman" panose="02020603050405020304" pitchFamily="18" charset="0"/>
              </a:rPr>
              <a:t>New York, NY: Cambridge University Press, 1990.</a:t>
            </a:r>
          </a:p>
          <a:p>
            <a:pPr algn="just"/>
            <a:r>
              <a:rPr lang="en-US" sz="3200" dirty="0">
                <a:solidFill>
                  <a:srgbClr val="0000FF"/>
                </a:solidFill>
                <a:latin typeface="Times New Roman" panose="02020603050405020304" pitchFamily="18" charset="0"/>
                <a:cs typeface="Times New Roman" panose="02020603050405020304" pitchFamily="18" charset="0"/>
              </a:rPr>
              <a:t>(Chapter 12)</a:t>
            </a:r>
          </a:p>
        </p:txBody>
      </p:sp>
    </p:spTree>
    <p:extLst>
      <p:ext uri="{BB962C8B-B14F-4D97-AF65-F5344CB8AC3E}">
        <p14:creationId xmlns:p14="http://schemas.microsoft.com/office/powerpoint/2010/main" val="34865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2">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p:cTn id="3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2">
                                            <p:txEl>
                                              <p:pRg st="7" end="7"/>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p:cTn id="41"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2">
                                            <p:txEl>
                                              <p:pRg st="8" end="8"/>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 calcmode="lin" valueType="num">
                                      <p:cBhvr>
                                        <p:cTn id="4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DA7E69-B007-4D6A-9059-56A36D5F2336}"/>
              </a:ext>
            </a:extLst>
          </p:cNvPr>
          <p:cNvSpPr txBox="1"/>
          <p:nvPr/>
        </p:nvSpPr>
        <p:spPr>
          <a:xfrm>
            <a:off x="580442" y="2151727"/>
            <a:ext cx="11031116" cy="255454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“Einstein sought </a:t>
            </a:r>
            <a:r>
              <a:rPr lang="en-US" sz="3200" i="1" dirty="0">
                <a:solidFill>
                  <a:srgbClr val="0000FF"/>
                </a:solidFill>
                <a:latin typeface="Times New Roman" panose="02020603050405020304" pitchFamily="18" charset="0"/>
                <a:cs typeface="Times New Roman" panose="02020603050405020304" pitchFamily="18" charset="0"/>
              </a:rPr>
              <a:t>both</a:t>
            </a:r>
            <a:r>
              <a:rPr lang="en-US" sz="3200" dirty="0">
                <a:solidFill>
                  <a:srgbClr val="0000FF"/>
                </a:solidFill>
                <a:latin typeface="Times New Roman" panose="02020603050405020304" pitchFamily="18" charset="0"/>
                <a:cs typeface="Times New Roman" panose="02020603050405020304" pitchFamily="18" charset="0"/>
              </a:rPr>
              <a:t> realism </a:t>
            </a:r>
            <a:r>
              <a:rPr lang="en-US" sz="3200" i="1" dirty="0">
                <a:solidFill>
                  <a:srgbClr val="0000FF"/>
                </a:solidFill>
                <a:latin typeface="Times New Roman" panose="02020603050405020304" pitchFamily="18" charset="0"/>
                <a:cs typeface="Times New Roman" panose="02020603050405020304" pitchFamily="18" charset="0"/>
              </a:rPr>
              <a:t>and</a:t>
            </a:r>
            <a:r>
              <a:rPr lang="en-US" sz="3200" dirty="0">
                <a:solidFill>
                  <a:srgbClr val="0000FF"/>
                </a:solidFill>
                <a:latin typeface="Times New Roman" panose="02020603050405020304" pitchFamily="18" charset="0"/>
                <a:cs typeface="Times New Roman" panose="02020603050405020304" pitchFamily="18" charset="0"/>
              </a:rPr>
              <a:t> locality in physical theory.”</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Gregg Jaeger</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Entanglement, Information, and The Interpretation of Quantum Mechanics</a:t>
            </a:r>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Berlin: Springer-Verlag, 2009 (page 58).</a:t>
            </a:r>
          </a:p>
        </p:txBody>
      </p:sp>
    </p:spTree>
    <p:extLst>
      <p:ext uri="{BB962C8B-B14F-4D97-AF65-F5344CB8AC3E}">
        <p14:creationId xmlns:p14="http://schemas.microsoft.com/office/powerpoint/2010/main" val="109589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DE6E87B-26D8-4A7B-8124-2825BF23098E}"/>
              </a:ext>
            </a:extLst>
          </p:cNvPr>
          <p:cNvSpPr txBox="1"/>
          <p:nvPr/>
        </p:nvSpPr>
        <p:spPr>
          <a:xfrm>
            <a:off x="562895" y="58846"/>
            <a:ext cx="11066209" cy="674030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are going to put on an amazing exhibition in a theater. They are in two separate cubicles on the stage. However, they cannot communicate with one another in any way.</a:t>
            </a: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At regular intervals, two people from the audience each give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a card with a </a:t>
            </a:r>
            <a:r>
              <a:rPr lang="en-US" sz="2400" b="1"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 </a:t>
            </a:r>
            <a:r>
              <a:rPr lang="en-US" sz="2400" b="1"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or a </a:t>
            </a:r>
            <a:r>
              <a:rPr lang="en-US" sz="2400" b="1"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 printed on it.</a:t>
            </a: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At this point,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are asked to write </a:t>
            </a:r>
            <a:r>
              <a:rPr lang="en-US" sz="2400" b="1" dirty="0">
                <a:solidFill>
                  <a:srgbClr val="0000FF"/>
                </a:solidFill>
                <a:latin typeface="Times New Roman" panose="02020603050405020304" pitchFamily="18" charset="0"/>
                <a:cs typeface="Times New Roman" panose="02020603050405020304" pitchFamily="18" charset="0"/>
              </a:rPr>
              <a:t>YES</a:t>
            </a:r>
            <a:r>
              <a:rPr lang="en-US" sz="2400" dirty="0">
                <a:solidFill>
                  <a:srgbClr val="0000FF"/>
                </a:solidFill>
                <a:latin typeface="Times New Roman" panose="02020603050405020304" pitchFamily="18" charset="0"/>
                <a:cs typeface="Times New Roman" panose="02020603050405020304" pitchFamily="18" charset="0"/>
              </a:rPr>
              <a:t> or </a:t>
            </a:r>
            <a:r>
              <a:rPr lang="en-US" sz="2400" b="1" dirty="0">
                <a:solidFill>
                  <a:srgbClr val="0000FF"/>
                </a:solidFill>
                <a:latin typeface="Times New Roman" panose="02020603050405020304" pitchFamily="18" charset="0"/>
                <a:cs typeface="Times New Roman" panose="02020603050405020304" pitchFamily="18" charset="0"/>
              </a:rPr>
              <a:t>NO</a:t>
            </a:r>
            <a:r>
              <a:rPr lang="en-US" sz="2400" dirty="0">
                <a:solidFill>
                  <a:srgbClr val="0000FF"/>
                </a:solidFill>
                <a:latin typeface="Times New Roman" panose="02020603050405020304" pitchFamily="18" charset="0"/>
                <a:cs typeface="Times New Roman" panose="02020603050405020304" pitchFamily="18" charset="0"/>
              </a:rPr>
              <a:t>, by their own choice, on the cards they have received. Neither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nor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do know the number the other one has been given.</a:t>
            </a: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What makes the show interesting is that, although the responses that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write down on their cards are completely unpredictable (with a random sequence of YESes and NOs), every time they are handed cards with the </a:t>
            </a:r>
            <a:r>
              <a:rPr lang="en-US" sz="2400" b="1" dirty="0">
                <a:solidFill>
                  <a:srgbClr val="0000FF"/>
                </a:solidFill>
                <a:latin typeface="Times New Roman" panose="02020603050405020304" pitchFamily="18" charset="0"/>
                <a:cs typeface="Times New Roman" panose="02020603050405020304" pitchFamily="18" charset="0"/>
              </a:rPr>
              <a:t>same number</a:t>
            </a:r>
            <a:r>
              <a:rPr lang="en-US" sz="2400" dirty="0">
                <a:solidFill>
                  <a:srgbClr val="0000FF"/>
                </a:solidFill>
                <a:latin typeface="Times New Roman" panose="02020603050405020304" pitchFamily="18" charset="0"/>
                <a:cs typeface="Times New Roman" panose="02020603050405020304" pitchFamily="18" charset="0"/>
              </a:rPr>
              <a:t> on them, they write down the </a:t>
            </a:r>
            <a:r>
              <a:rPr lang="en-US" sz="2400" b="1" dirty="0">
                <a:solidFill>
                  <a:srgbClr val="0000FF"/>
                </a:solidFill>
                <a:latin typeface="Times New Roman" panose="02020603050405020304" pitchFamily="18" charset="0"/>
                <a:cs typeface="Times New Roman" panose="02020603050405020304" pitchFamily="18" charset="0"/>
              </a:rPr>
              <a:t>same answer</a:t>
            </a:r>
            <a:r>
              <a:rPr lang="en-US" sz="2400" dirty="0">
                <a:solidFill>
                  <a:srgbClr val="0000FF"/>
                </a:solidFill>
                <a:latin typeface="Times New Roman" panose="02020603050405020304" pitchFamily="18" charset="0"/>
                <a:cs typeface="Times New Roman" panose="02020603050405020304" pitchFamily="18" charset="0"/>
              </a:rPr>
              <a:t> (both writing </a:t>
            </a:r>
            <a:r>
              <a:rPr lang="en-US" sz="2400" b="1" dirty="0">
                <a:solidFill>
                  <a:srgbClr val="0000FF"/>
                </a:solidFill>
                <a:latin typeface="Times New Roman" panose="02020603050405020304" pitchFamily="18" charset="0"/>
                <a:cs typeface="Times New Roman" panose="02020603050405020304" pitchFamily="18" charset="0"/>
              </a:rPr>
              <a:t>YES</a:t>
            </a:r>
            <a:r>
              <a:rPr lang="en-US" sz="2400" dirty="0">
                <a:solidFill>
                  <a:srgbClr val="0000FF"/>
                </a:solidFill>
                <a:latin typeface="Times New Roman" panose="02020603050405020304" pitchFamily="18" charset="0"/>
                <a:cs typeface="Times New Roman" panose="02020603050405020304" pitchFamily="18" charset="0"/>
              </a:rPr>
              <a:t> or both writing </a:t>
            </a:r>
            <a:r>
              <a:rPr lang="en-US" sz="2400" b="1" dirty="0">
                <a:solidFill>
                  <a:srgbClr val="0000FF"/>
                </a:solidFill>
                <a:latin typeface="Times New Roman" panose="02020603050405020304" pitchFamily="18" charset="0"/>
                <a:cs typeface="Times New Roman" panose="02020603050405020304" pitchFamily="18" charset="0"/>
              </a:rPr>
              <a:t>NO</a:t>
            </a:r>
            <a:r>
              <a:rPr lang="en-US" sz="2400" dirty="0">
                <a:solidFill>
                  <a:srgbClr val="0000FF"/>
                </a:solidFill>
                <a:latin typeface="Times New Roman" panose="02020603050405020304" pitchFamily="18" charset="0"/>
                <a:cs typeface="Times New Roman" panose="02020603050405020304" pitchFamily="18" charset="0"/>
              </a:rPr>
              <a:t>).</a:t>
            </a: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Therefore, after a fair number of runs, </a:t>
            </a:r>
            <a:r>
              <a:rPr lang="en-US" sz="2400" b="1" dirty="0">
                <a:solidFill>
                  <a:srgbClr val="0000FF"/>
                </a:solidFill>
                <a:latin typeface="Times New Roman" panose="02020603050405020304" pitchFamily="18" charset="0"/>
                <a:cs typeface="Times New Roman" panose="02020603050405020304" pitchFamily="18" charset="0"/>
              </a:rPr>
              <a:t>Alice</a:t>
            </a:r>
            <a:r>
              <a:rPr lang="en-US" sz="2400" dirty="0">
                <a:solidFill>
                  <a:srgbClr val="0000FF"/>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Bob</a:t>
            </a:r>
            <a:r>
              <a:rPr lang="en-US" sz="2400" dirty="0">
                <a:solidFill>
                  <a:srgbClr val="0000FF"/>
                </a:solidFill>
                <a:latin typeface="Times New Roman" panose="02020603050405020304" pitchFamily="18" charset="0"/>
                <a:cs typeface="Times New Roman" panose="02020603050405020304" pitchFamily="18" charset="0"/>
              </a:rPr>
              <a:t> announce they are </a:t>
            </a:r>
            <a:r>
              <a:rPr lang="en-US" sz="2400" b="1" dirty="0">
                <a:solidFill>
                  <a:srgbClr val="0000FF"/>
                </a:solidFill>
                <a:latin typeface="Times New Roman" panose="02020603050405020304" pitchFamily="18" charset="0"/>
                <a:cs typeface="Times New Roman" panose="02020603050405020304" pitchFamily="18" charset="0"/>
              </a:rPr>
              <a:t>telepathic</a:t>
            </a:r>
            <a:r>
              <a:rPr lang="en-US" sz="2400" dirty="0">
                <a:solidFill>
                  <a:srgbClr val="0000FF"/>
                </a:solidFill>
                <a:latin typeface="Times New Roman" panose="02020603050405020304" pitchFamily="18" charset="0"/>
                <a:cs typeface="Times New Roman" panose="02020603050405020304" pitchFamily="18" charset="0"/>
              </a:rPr>
              <a:t>. They also say they are ready to give repeated performances of the feat.  </a:t>
            </a:r>
          </a:p>
        </p:txBody>
      </p:sp>
    </p:spTree>
    <p:extLst>
      <p:ext uri="{BB962C8B-B14F-4D97-AF65-F5344CB8AC3E}">
        <p14:creationId xmlns:p14="http://schemas.microsoft.com/office/powerpoint/2010/main" val="31835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7895A76-92FE-4A4C-B14E-55027698246D}"/>
              </a:ext>
            </a:extLst>
          </p:cNvPr>
          <p:cNvSpPr/>
          <p:nvPr/>
        </p:nvSpPr>
        <p:spPr>
          <a:xfrm>
            <a:off x="3453319" y="1643983"/>
            <a:ext cx="2160000" cy="2880000"/>
          </a:xfrm>
          <a:prstGeom prst="rect">
            <a:avLst/>
          </a:prstGeom>
          <a:solidFill>
            <a:schemeClr val="accent5">
              <a:lumMod val="20000"/>
              <a:lumOff val="80000"/>
            </a:scheme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2">
            <a:extLst>
              <a:ext uri="{FF2B5EF4-FFF2-40B4-BE49-F238E27FC236}">
                <a16:creationId xmlns:a16="http://schemas.microsoft.com/office/drawing/2014/main" id="{6AC372E8-7E9E-48A8-9614-2552E385FD7B}"/>
              </a:ext>
            </a:extLst>
          </p:cNvPr>
          <p:cNvSpPr/>
          <p:nvPr/>
        </p:nvSpPr>
        <p:spPr>
          <a:xfrm>
            <a:off x="6578683" y="1643979"/>
            <a:ext cx="2160000" cy="2880000"/>
          </a:xfrm>
          <a:prstGeom prst="rect">
            <a:avLst/>
          </a:prstGeom>
          <a:solidFill>
            <a:schemeClr val="accent5">
              <a:lumMod val="20000"/>
              <a:lumOff val="80000"/>
            </a:scheme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0F9BC1C3-B4DC-4490-B6ED-515B329B5ADF}"/>
              </a:ext>
            </a:extLst>
          </p:cNvPr>
          <p:cNvSpPr txBox="1"/>
          <p:nvPr/>
        </p:nvSpPr>
        <p:spPr>
          <a:xfrm>
            <a:off x="3923719" y="3835620"/>
            <a:ext cx="1407038"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Alice</a:t>
            </a:r>
          </a:p>
        </p:txBody>
      </p:sp>
      <p:sp>
        <p:nvSpPr>
          <p:cNvPr id="6" name="CaixaDeTexto 5">
            <a:extLst>
              <a:ext uri="{FF2B5EF4-FFF2-40B4-BE49-F238E27FC236}">
                <a16:creationId xmlns:a16="http://schemas.microsoft.com/office/drawing/2014/main" id="{5A2FED47-A611-4E78-A6DC-226572FAAEE4}"/>
              </a:ext>
            </a:extLst>
          </p:cNvPr>
          <p:cNvSpPr txBox="1"/>
          <p:nvPr/>
        </p:nvSpPr>
        <p:spPr>
          <a:xfrm>
            <a:off x="7052782" y="3833066"/>
            <a:ext cx="1147635"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Bob</a:t>
            </a:r>
          </a:p>
        </p:txBody>
      </p:sp>
      <p:pic>
        <p:nvPicPr>
          <p:cNvPr id="8" name="Gráfico 7" descr="Mulher">
            <a:extLst>
              <a:ext uri="{FF2B5EF4-FFF2-40B4-BE49-F238E27FC236}">
                <a16:creationId xmlns:a16="http://schemas.microsoft.com/office/drawing/2014/main" id="{25341C48-4C0F-4620-ABC5-9696A8966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7717" y="2191986"/>
            <a:ext cx="1463040" cy="1463040"/>
          </a:xfrm>
          <a:prstGeom prst="rect">
            <a:avLst/>
          </a:prstGeom>
        </p:spPr>
      </p:pic>
      <p:pic>
        <p:nvPicPr>
          <p:cNvPr id="10" name="Gráfico 9" descr="Homem">
            <a:extLst>
              <a:ext uri="{FF2B5EF4-FFF2-40B4-BE49-F238E27FC236}">
                <a16:creationId xmlns:a16="http://schemas.microsoft.com/office/drawing/2014/main" id="{6B637962-7D8A-4916-BBB0-1C582B80E4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7163" y="2191986"/>
            <a:ext cx="1463040" cy="1463040"/>
          </a:xfrm>
          <a:prstGeom prst="rect">
            <a:avLst/>
          </a:prstGeom>
        </p:spPr>
      </p:pic>
      <p:sp>
        <p:nvSpPr>
          <p:cNvPr id="11" name="Retângulo 10">
            <a:extLst>
              <a:ext uri="{FF2B5EF4-FFF2-40B4-BE49-F238E27FC236}">
                <a16:creationId xmlns:a16="http://schemas.microsoft.com/office/drawing/2014/main" id="{5EA0D274-7CDA-4AAE-94EB-2D9FA3952E8E}"/>
              </a:ext>
            </a:extLst>
          </p:cNvPr>
          <p:cNvSpPr/>
          <p:nvPr/>
        </p:nvSpPr>
        <p:spPr>
          <a:xfrm>
            <a:off x="3463047"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id="{7F95A53F-1905-473B-8EBC-3C43BAA99526}"/>
              </a:ext>
            </a:extLst>
          </p:cNvPr>
          <p:cNvSpPr/>
          <p:nvPr/>
        </p:nvSpPr>
        <p:spPr>
          <a:xfrm>
            <a:off x="4269535"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ângulo 12">
            <a:extLst>
              <a:ext uri="{FF2B5EF4-FFF2-40B4-BE49-F238E27FC236}">
                <a16:creationId xmlns:a16="http://schemas.microsoft.com/office/drawing/2014/main" id="{83AC81F3-E095-4CBA-BC7C-2F3B29F9C7B9}"/>
              </a:ext>
            </a:extLst>
          </p:cNvPr>
          <p:cNvSpPr/>
          <p:nvPr/>
        </p:nvSpPr>
        <p:spPr>
          <a:xfrm>
            <a:off x="5083261"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ângulo 13">
            <a:extLst>
              <a:ext uri="{FF2B5EF4-FFF2-40B4-BE49-F238E27FC236}">
                <a16:creationId xmlns:a16="http://schemas.microsoft.com/office/drawing/2014/main" id="{6A566FDC-652E-4CB9-84F8-72969163FB00}"/>
              </a:ext>
            </a:extLst>
          </p:cNvPr>
          <p:cNvSpPr/>
          <p:nvPr/>
        </p:nvSpPr>
        <p:spPr>
          <a:xfrm>
            <a:off x="6581941"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ângulo 14">
            <a:extLst>
              <a:ext uri="{FF2B5EF4-FFF2-40B4-BE49-F238E27FC236}">
                <a16:creationId xmlns:a16="http://schemas.microsoft.com/office/drawing/2014/main" id="{4157AF5E-5774-4CCF-9194-C79B9FEF1E7A}"/>
              </a:ext>
            </a:extLst>
          </p:cNvPr>
          <p:cNvSpPr/>
          <p:nvPr/>
        </p:nvSpPr>
        <p:spPr>
          <a:xfrm>
            <a:off x="7378757"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ângulo 15">
            <a:extLst>
              <a:ext uri="{FF2B5EF4-FFF2-40B4-BE49-F238E27FC236}">
                <a16:creationId xmlns:a16="http://schemas.microsoft.com/office/drawing/2014/main" id="{3B928669-DB3D-499B-93E7-D860A7B581B1}"/>
              </a:ext>
            </a:extLst>
          </p:cNvPr>
          <p:cNvSpPr/>
          <p:nvPr/>
        </p:nvSpPr>
        <p:spPr>
          <a:xfrm>
            <a:off x="8198683" y="5431986"/>
            <a:ext cx="540000" cy="72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ângulo 17">
            <a:extLst>
              <a:ext uri="{FF2B5EF4-FFF2-40B4-BE49-F238E27FC236}">
                <a16:creationId xmlns:a16="http://schemas.microsoft.com/office/drawing/2014/main" id="{8AB7998F-6BDF-4E21-BA8C-0D3FA56C32FF}"/>
              </a:ext>
            </a:extLst>
          </p:cNvPr>
          <p:cNvSpPr/>
          <p:nvPr/>
        </p:nvSpPr>
        <p:spPr>
          <a:xfrm>
            <a:off x="3513018" y="5431986"/>
            <a:ext cx="444352"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1</a:t>
            </a:r>
          </a:p>
        </p:txBody>
      </p:sp>
      <p:sp>
        <p:nvSpPr>
          <p:cNvPr id="19" name="Retângulo 18">
            <a:extLst>
              <a:ext uri="{FF2B5EF4-FFF2-40B4-BE49-F238E27FC236}">
                <a16:creationId xmlns:a16="http://schemas.microsoft.com/office/drawing/2014/main" id="{D56697D4-C8FA-4F0D-A6ED-B4E2759620E1}"/>
              </a:ext>
            </a:extLst>
          </p:cNvPr>
          <p:cNvSpPr/>
          <p:nvPr/>
        </p:nvSpPr>
        <p:spPr>
          <a:xfrm>
            <a:off x="6629765" y="5429432"/>
            <a:ext cx="444352"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1</a:t>
            </a:r>
          </a:p>
        </p:txBody>
      </p:sp>
      <p:sp>
        <p:nvSpPr>
          <p:cNvPr id="20" name="Retângulo 19">
            <a:extLst>
              <a:ext uri="{FF2B5EF4-FFF2-40B4-BE49-F238E27FC236}">
                <a16:creationId xmlns:a16="http://schemas.microsoft.com/office/drawing/2014/main" id="{B9968363-E75C-4A94-8DA3-586AEF9A5A37}"/>
              </a:ext>
            </a:extLst>
          </p:cNvPr>
          <p:cNvSpPr/>
          <p:nvPr/>
        </p:nvSpPr>
        <p:spPr>
          <a:xfrm>
            <a:off x="4320296" y="5429432"/>
            <a:ext cx="441146"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2</a:t>
            </a:r>
          </a:p>
        </p:txBody>
      </p:sp>
      <p:sp>
        <p:nvSpPr>
          <p:cNvPr id="21" name="Retângulo 20">
            <a:extLst>
              <a:ext uri="{FF2B5EF4-FFF2-40B4-BE49-F238E27FC236}">
                <a16:creationId xmlns:a16="http://schemas.microsoft.com/office/drawing/2014/main" id="{9CF8B210-2000-4A30-8A49-E40CA403BCD6}"/>
              </a:ext>
            </a:extLst>
          </p:cNvPr>
          <p:cNvSpPr/>
          <p:nvPr/>
        </p:nvSpPr>
        <p:spPr>
          <a:xfrm>
            <a:off x="7427293" y="5429432"/>
            <a:ext cx="441146"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2</a:t>
            </a:r>
          </a:p>
        </p:txBody>
      </p:sp>
      <p:sp>
        <p:nvSpPr>
          <p:cNvPr id="22" name="Retângulo 21">
            <a:extLst>
              <a:ext uri="{FF2B5EF4-FFF2-40B4-BE49-F238E27FC236}">
                <a16:creationId xmlns:a16="http://schemas.microsoft.com/office/drawing/2014/main" id="{2E042A4B-1F8D-4102-9F7E-7E7A3289C651}"/>
              </a:ext>
            </a:extLst>
          </p:cNvPr>
          <p:cNvSpPr/>
          <p:nvPr/>
        </p:nvSpPr>
        <p:spPr>
          <a:xfrm>
            <a:off x="5132688" y="5429432"/>
            <a:ext cx="441146"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3</a:t>
            </a:r>
          </a:p>
        </p:txBody>
      </p:sp>
      <p:sp>
        <p:nvSpPr>
          <p:cNvPr id="23" name="Retângulo 22">
            <a:extLst>
              <a:ext uri="{FF2B5EF4-FFF2-40B4-BE49-F238E27FC236}">
                <a16:creationId xmlns:a16="http://schemas.microsoft.com/office/drawing/2014/main" id="{A2574942-1A91-43F3-A7B8-A7AE14F0CD7F}"/>
              </a:ext>
            </a:extLst>
          </p:cNvPr>
          <p:cNvSpPr/>
          <p:nvPr/>
        </p:nvSpPr>
        <p:spPr>
          <a:xfrm>
            <a:off x="8252477" y="5429432"/>
            <a:ext cx="441146" cy="707886"/>
          </a:xfrm>
          <a:prstGeom prst="rect">
            <a:avLst/>
          </a:prstGeom>
          <a:noFill/>
        </p:spPr>
        <p:txBody>
          <a:bodyPr wrap="none" lIns="91440" tIns="45720" rIns="91440" bIns="45720">
            <a:spAutoFit/>
          </a:bodyPr>
          <a:lstStyle/>
          <a:p>
            <a:pPr algn="ctr"/>
            <a:r>
              <a:rPr lang="pt-PT" sz="4000" b="1" cap="none" spc="0" dirty="0">
                <a:ln w="0"/>
                <a:solidFill>
                  <a:srgbClr val="0000FF"/>
                </a:solidFill>
                <a:latin typeface="Times New Roman" panose="02020603050405020304" pitchFamily="18" charset="0"/>
                <a:cs typeface="Times New Roman" panose="02020603050405020304" pitchFamily="18" charset="0"/>
              </a:rPr>
              <a:t>3</a:t>
            </a:r>
          </a:p>
        </p:txBody>
      </p:sp>
      <p:sp>
        <p:nvSpPr>
          <p:cNvPr id="24" name="Retângulo 23">
            <a:extLst>
              <a:ext uri="{FF2B5EF4-FFF2-40B4-BE49-F238E27FC236}">
                <a16:creationId xmlns:a16="http://schemas.microsoft.com/office/drawing/2014/main" id="{93E3F29A-DB39-496C-84CC-7B991E69593F}"/>
              </a:ext>
            </a:extLst>
          </p:cNvPr>
          <p:cNvSpPr/>
          <p:nvPr/>
        </p:nvSpPr>
        <p:spPr>
          <a:xfrm>
            <a:off x="3461097" y="353492"/>
            <a:ext cx="900000" cy="54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ixaDeTexto 24">
            <a:extLst>
              <a:ext uri="{FF2B5EF4-FFF2-40B4-BE49-F238E27FC236}">
                <a16:creationId xmlns:a16="http://schemas.microsoft.com/office/drawing/2014/main" id="{F346661C-EC17-47A6-9C44-C61F6C70972D}"/>
              </a:ext>
            </a:extLst>
          </p:cNvPr>
          <p:cNvSpPr txBox="1"/>
          <p:nvPr/>
        </p:nvSpPr>
        <p:spPr>
          <a:xfrm>
            <a:off x="3513018" y="392659"/>
            <a:ext cx="896099"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YES</a:t>
            </a:r>
          </a:p>
        </p:txBody>
      </p:sp>
      <p:sp>
        <p:nvSpPr>
          <p:cNvPr id="26" name="Retângulo 25">
            <a:extLst>
              <a:ext uri="{FF2B5EF4-FFF2-40B4-BE49-F238E27FC236}">
                <a16:creationId xmlns:a16="http://schemas.microsoft.com/office/drawing/2014/main" id="{4D66A4A4-163D-419A-AB4E-8835FD233FEA}"/>
              </a:ext>
            </a:extLst>
          </p:cNvPr>
          <p:cNvSpPr/>
          <p:nvPr/>
        </p:nvSpPr>
        <p:spPr>
          <a:xfrm>
            <a:off x="6576519" y="353492"/>
            <a:ext cx="900000" cy="54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ixaDeTexto 26">
            <a:extLst>
              <a:ext uri="{FF2B5EF4-FFF2-40B4-BE49-F238E27FC236}">
                <a16:creationId xmlns:a16="http://schemas.microsoft.com/office/drawing/2014/main" id="{1DFD570B-ED26-4D23-8DD5-85E4BE3EB5CA}"/>
              </a:ext>
            </a:extLst>
          </p:cNvPr>
          <p:cNvSpPr txBox="1"/>
          <p:nvPr/>
        </p:nvSpPr>
        <p:spPr>
          <a:xfrm>
            <a:off x="6626067" y="392658"/>
            <a:ext cx="896099"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YES</a:t>
            </a:r>
          </a:p>
        </p:txBody>
      </p:sp>
      <p:sp>
        <p:nvSpPr>
          <p:cNvPr id="28" name="Retângulo 27">
            <a:extLst>
              <a:ext uri="{FF2B5EF4-FFF2-40B4-BE49-F238E27FC236}">
                <a16:creationId xmlns:a16="http://schemas.microsoft.com/office/drawing/2014/main" id="{FD677F4F-24A6-4CC0-88D8-047B3D35E6F5}"/>
              </a:ext>
            </a:extLst>
          </p:cNvPr>
          <p:cNvSpPr/>
          <p:nvPr/>
        </p:nvSpPr>
        <p:spPr>
          <a:xfrm>
            <a:off x="4723261" y="353492"/>
            <a:ext cx="900000" cy="54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D78ACD61-46E6-42AF-8955-5B821E50FB40}"/>
              </a:ext>
            </a:extLst>
          </p:cNvPr>
          <p:cNvSpPr/>
          <p:nvPr/>
        </p:nvSpPr>
        <p:spPr>
          <a:xfrm>
            <a:off x="7838683" y="369950"/>
            <a:ext cx="900000" cy="540000"/>
          </a:xfrm>
          <a:prstGeom prst="rect">
            <a:avLst/>
          </a:prstGeom>
          <a:solidFill>
            <a:schemeClr val="accent5">
              <a:lumMod val="20000"/>
              <a:lumOff val="8000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ixaDeTexto 29">
            <a:extLst>
              <a:ext uri="{FF2B5EF4-FFF2-40B4-BE49-F238E27FC236}">
                <a16:creationId xmlns:a16="http://schemas.microsoft.com/office/drawing/2014/main" id="{8DD0EC7A-8192-4FB0-A624-14CF9D66B38C}"/>
              </a:ext>
            </a:extLst>
          </p:cNvPr>
          <p:cNvSpPr txBox="1"/>
          <p:nvPr/>
        </p:nvSpPr>
        <p:spPr>
          <a:xfrm>
            <a:off x="4842679" y="406002"/>
            <a:ext cx="661164"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NO</a:t>
            </a:r>
          </a:p>
        </p:txBody>
      </p:sp>
      <p:sp>
        <p:nvSpPr>
          <p:cNvPr id="31" name="CaixaDeTexto 30">
            <a:extLst>
              <a:ext uri="{FF2B5EF4-FFF2-40B4-BE49-F238E27FC236}">
                <a16:creationId xmlns:a16="http://schemas.microsoft.com/office/drawing/2014/main" id="{E20F1C9D-E25A-4CCF-8E1F-A43AA1DF9EF3}"/>
              </a:ext>
            </a:extLst>
          </p:cNvPr>
          <p:cNvSpPr txBox="1"/>
          <p:nvPr/>
        </p:nvSpPr>
        <p:spPr>
          <a:xfrm>
            <a:off x="7958101" y="386417"/>
            <a:ext cx="661164"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NO</a:t>
            </a:r>
          </a:p>
        </p:txBody>
      </p:sp>
      <p:cxnSp>
        <p:nvCxnSpPr>
          <p:cNvPr id="33" name="Conexão reta unidirecional 32">
            <a:extLst>
              <a:ext uri="{FF2B5EF4-FFF2-40B4-BE49-F238E27FC236}">
                <a16:creationId xmlns:a16="http://schemas.microsoft.com/office/drawing/2014/main" id="{AD3C5837-FB02-4C34-A201-EE51A7BD60EC}"/>
              </a:ext>
            </a:extLst>
          </p:cNvPr>
          <p:cNvCxnSpPr>
            <a:stCxn id="18" idx="0"/>
          </p:cNvCxnSpPr>
          <p:nvPr/>
        </p:nvCxnSpPr>
        <p:spPr>
          <a:xfrm flipV="1">
            <a:off x="3735194" y="4540952"/>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4" name="Conexão reta unidirecional 33">
            <a:extLst>
              <a:ext uri="{FF2B5EF4-FFF2-40B4-BE49-F238E27FC236}">
                <a16:creationId xmlns:a16="http://schemas.microsoft.com/office/drawing/2014/main" id="{598A29E8-5223-404C-A4E1-7C8151BF8543}"/>
              </a:ext>
            </a:extLst>
          </p:cNvPr>
          <p:cNvCxnSpPr/>
          <p:nvPr/>
        </p:nvCxnSpPr>
        <p:spPr>
          <a:xfrm flipV="1">
            <a:off x="4529807" y="4538398"/>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5" name="Conexão reta unidirecional 34">
            <a:extLst>
              <a:ext uri="{FF2B5EF4-FFF2-40B4-BE49-F238E27FC236}">
                <a16:creationId xmlns:a16="http://schemas.microsoft.com/office/drawing/2014/main" id="{6AA2E264-2D19-492E-A65F-917A8EAF9BED}"/>
              </a:ext>
            </a:extLst>
          </p:cNvPr>
          <p:cNvCxnSpPr/>
          <p:nvPr/>
        </p:nvCxnSpPr>
        <p:spPr>
          <a:xfrm flipV="1">
            <a:off x="5353261" y="4540952"/>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6" name="Conexão reta unidirecional 35">
            <a:extLst>
              <a:ext uri="{FF2B5EF4-FFF2-40B4-BE49-F238E27FC236}">
                <a16:creationId xmlns:a16="http://schemas.microsoft.com/office/drawing/2014/main" id="{60A81525-D17F-47A2-B61D-1F7DD07E9706}"/>
              </a:ext>
            </a:extLst>
          </p:cNvPr>
          <p:cNvCxnSpPr/>
          <p:nvPr/>
        </p:nvCxnSpPr>
        <p:spPr>
          <a:xfrm flipV="1">
            <a:off x="6851941" y="4538398"/>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7" name="Conexão reta unidirecional 36">
            <a:extLst>
              <a:ext uri="{FF2B5EF4-FFF2-40B4-BE49-F238E27FC236}">
                <a16:creationId xmlns:a16="http://schemas.microsoft.com/office/drawing/2014/main" id="{F33F4010-9F72-492A-A910-A49D9A176167}"/>
              </a:ext>
            </a:extLst>
          </p:cNvPr>
          <p:cNvCxnSpPr/>
          <p:nvPr/>
        </p:nvCxnSpPr>
        <p:spPr>
          <a:xfrm flipV="1">
            <a:off x="7652313" y="4538398"/>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8" name="Conexão reta unidirecional 37">
            <a:extLst>
              <a:ext uri="{FF2B5EF4-FFF2-40B4-BE49-F238E27FC236}">
                <a16:creationId xmlns:a16="http://schemas.microsoft.com/office/drawing/2014/main" id="{42E0B8A8-B28E-4584-84FB-C1304F1841DD}"/>
              </a:ext>
            </a:extLst>
          </p:cNvPr>
          <p:cNvCxnSpPr/>
          <p:nvPr/>
        </p:nvCxnSpPr>
        <p:spPr>
          <a:xfrm flipV="1">
            <a:off x="8468683" y="4538398"/>
            <a:ext cx="0" cy="891034"/>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0" name="Conexão reta unidirecional 39">
            <a:extLst>
              <a:ext uri="{FF2B5EF4-FFF2-40B4-BE49-F238E27FC236}">
                <a16:creationId xmlns:a16="http://schemas.microsoft.com/office/drawing/2014/main" id="{8D88D1B5-90B3-457A-A8B8-1FB9BD63D399}"/>
              </a:ext>
            </a:extLst>
          </p:cNvPr>
          <p:cNvCxnSpPr>
            <a:cxnSpLocks/>
          </p:cNvCxnSpPr>
          <p:nvPr/>
        </p:nvCxnSpPr>
        <p:spPr>
          <a:xfrm flipV="1">
            <a:off x="3933447" y="900222"/>
            <a:ext cx="0" cy="720000"/>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9D22F007-3606-4748-9704-ED3D4AD77012}"/>
              </a:ext>
            </a:extLst>
          </p:cNvPr>
          <p:cNvCxnSpPr>
            <a:cxnSpLocks/>
          </p:cNvCxnSpPr>
          <p:nvPr/>
        </p:nvCxnSpPr>
        <p:spPr>
          <a:xfrm flipV="1">
            <a:off x="5173261" y="909950"/>
            <a:ext cx="0" cy="720000"/>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A54F5A1F-165A-45C2-9D30-43CE40A43AD3}"/>
              </a:ext>
            </a:extLst>
          </p:cNvPr>
          <p:cNvCxnSpPr>
            <a:cxnSpLocks/>
          </p:cNvCxnSpPr>
          <p:nvPr/>
        </p:nvCxnSpPr>
        <p:spPr>
          <a:xfrm flipV="1">
            <a:off x="7026519" y="909950"/>
            <a:ext cx="0" cy="720000"/>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5" name="Conexão reta unidirecional 44">
            <a:extLst>
              <a:ext uri="{FF2B5EF4-FFF2-40B4-BE49-F238E27FC236}">
                <a16:creationId xmlns:a16="http://schemas.microsoft.com/office/drawing/2014/main" id="{11DDA2A4-9607-4EE0-B161-F8EA51521205}"/>
              </a:ext>
            </a:extLst>
          </p:cNvPr>
          <p:cNvCxnSpPr>
            <a:cxnSpLocks/>
          </p:cNvCxnSpPr>
          <p:nvPr/>
        </p:nvCxnSpPr>
        <p:spPr>
          <a:xfrm flipV="1">
            <a:off x="8288683" y="923979"/>
            <a:ext cx="0" cy="720000"/>
          </a:xfrm>
          <a:prstGeom prst="straightConnector1">
            <a:avLst/>
          </a:prstGeom>
          <a:ln w="381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4E5DE0-A31C-4E33-B915-3BC1EA87D308}"/>
              </a:ext>
            </a:extLst>
          </p:cNvPr>
          <p:cNvSpPr txBox="1"/>
          <p:nvPr/>
        </p:nvSpPr>
        <p:spPr>
          <a:xfrm>
            <a:off x="813881" y="3242872"/>
            <a:ext cx="10564238" cy="1938992"/>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EPR</a:t>
            </a:r>
            <a:r>
              <a:rPr lang="en-US" sz="2400" dirty="0">
                <a:solidFill>
                  <a:srgbClr val="0000FF"/>
                </a:solidFill>
                <a:latin typeface="Times New Roman" panose="02020603050405020304" pitchFamily="18" charset="0"/>
                <a:cs typeface="Times New Roman" panose="02020603050405020304" pitchFamily="18" charset="0"/>
              </a:rPr>
              <a:t> is an acronym of </a:t>
            </a:r>
            <a:r>
              <a:rPr lang="en-US" sz="2400" b="1" dirty="0">
                <a:solidFill>
                  <a:srgbClr val="0000FF"/>
                </a:solidFill>
                <a:latin typeface="Times New Roman" panose="02020603050405020304" pitchFamily="18" charset="0"/>
                <a:cs typeface="Times New Roman" panose="02020603050405020304" pitchFamily="18" charset="0"/>
              </a:rPr>
              <a:t>Einstein-</a:t>
            </a:r>
            <a:r>
              <a:rPr lang="en-US" sz="2400" b="1" dirty="0" err="1">
                <a:solidFill>
                  <a:srgbClr val="0000FF"/>
                </a:solidFill>
                <a:latin typeface="Times New Roman" panose="02020603050405020304" pitchFamily="18" charset="0"/>
                <a:cs typeface="Times New Roman" panose="02020603050405020304" pitchFamily="18" charset="0"/>
              </a:rPr>
              <a:t>Podolsky</a:t>
            </a:r>
            <a:r>
              <a:rPr lang="en-US" sz="2400" b="1" dirty="0">
                <a:solidFill>
                  <a:srgbClr val="0000FF"/>
                </a:solidFill>
                <a:latin typeface="Times New Roman" panose="02020603050405020304" pitchFamily="18" charset="0"/>
                <a:cs typeface="Times New Roman" panose="02020603050405020304" pitchFamily="18" charset="0"/>
              </a:rPr>
              <a:t>-Rosen</a:t>
            </a:r>
            <a:r>
              <a:rPr lang="en-US" sz="2400" dirty="0">
                <a:solidFill>
                  <a:srgbClr val="0000FF"/>
                </a:solidFill>
                <a:latin typeface="Times New Roman" panose="02020603050405020304" pitchFamily="18" charset="0"/>
                <a:cs typeface="Times New Roman" panose="02020603050405020304" pitchFamily="18" charset="0"/>
              </a:rPr>
              <a:t> as expressed in the famous article:</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7030A0"/>
                </a:solidFill>
                <a:latin typeface="Times New Roman" panose="02020603050405020304" pitchFamily="18" charset="0"/>
                <a:cs typeface="Times New Roman" panose="02020603050405020304" pitchFamily="18" charset="0"/>
              </a:rPr>
              <a:t>Albert </a:t>
            </a:r>
            <a:r>
              <a:rPr lang="en-US" sz="2400" b="1" dirty="0">
                <a:solidFill>
                  <a:srgbClr val="7030A0"/>
                </a:solidFill>
                <a:latin typeface="Times New Roman" panose="02020603050405020304" pitchFamily="18" charset="0"/>
                <a:cs typeface="Times New Roman" panose="02020603050405020304" pitchFamily="18" charset="0"/>
              </a:rPr>
              <a:t>Einstein</a:t>
            </a:r>
            <a:r>
              <a:rPr lang="en-US" sz="2400" dirty="0">
                <a:solidFill>
                  <a:srgbClr val="7030A0"/>
                </a:solidFill>
                <a:latin typeface="Times New Roman" panose="02020603050405020304" pitchFamily="18" charset="0"/>
                <a:cs typeface="Times New Roman" panose="02020603050405020304" pitchFamily="18" charset="0"/>
              </a:rPr>
              <a:t>, Boris </a:t>
            </a:r>
            <a:r>
              <a:rPr lang="en-US" sz="2400" b="1" dirty="0" err="1">
                <a:solidFill>
                  <a:srgbClr val="7030A0"/>
                </a:solidFill>
                <a:latin typeface="Times New Roman" panose="02020603050405020304" pitchFamily="18" charset="0"/>
                <a:cs typeface="Times New Roman" panose="02020603050405020304" pitchFamily="18" charset="0"/>
              </a:rPr>
              <a:t>Podolsky</a:t>
            </a:r>
            <a:r>
              <a:rPr lang="en-US" sz="2400" dirty="0">
                <a:solidFill>
                  <a:srgbClr val="7030A0"/>
                </a:solidFill>
                <a:latin typeface="Times New Roman" panose="02020603050405020304" pitchFamily="18" charset="0"/>
                <a:cs typeface="Times New Roman" panose="02020603050405020304" pitchFamily="18" charset="0"/>
              </a:rPr>
              <a:t>, and Nathan </a:t>
            </a:r>
            <a:r>
              <a:rPr lang="en-US" sz="2400" b="1" dirty="0">
                <a:solidFill>
                  <a:srgbClr val="7030A0"/>
                </a:solidFill>
                <a:latin typeface="Times New Roman" panose="02020603050405020304" pitchFamily="18" charset="0"/>
                <a:cs typeface="Times New Roman" panose="02020603050405020304" pitchFamily="18" charset="0"/>
              </a:rPr>
              <a:t>Rosen</a:t>
            </a:r>
            <a:r>
              <a:rPr lang="en-US" sz="2400" dirty="0">
                <a:solidFill>
                  <a:srgbClr val="7030A0"/>
                </a:solidFill>
                <a:latin typeface="Times New Roman" panose="02020603050405020304" pitchFamily="18" charset="0"/>
                <a:cs typeface="Times New Roman" panose="02020603050405020304" pitchFamily="18" charset="0"/>
              </a:rPr>
              <a:t>,</a:t>
            </a:r>
          </a:p>
          <a:p>
            <a:r>
              <a:rPr lang="en-US" sz="2400" dirty="0">
                <a:solidFill>
                  <a:srgbClr val="7030A0"/>
                </a:solidFill>
                <a:latin typeface="Times New Roman" panose="02020603050405020304" pitchFamily="18" charset="0"/>
                <a:cs typeface="Times New Roman" panose="02020603050405020304" pitchFamily="18" charset="0"/>
              </a:rPr>
              <a:t>“Can Quantum-Mechanical Description of Reality be Considered Complete?”</a:t>
            </a:r>
          </a:p>
          <a:p>
            <a:r>
              <a:rPr lang="en-US" sz="2400" b="1" dirty="0">
                <a:solidFill>
                  <a:srgbClr val="7030A0"/>
                </a:solidFill>
                <a:latin typeface="Times New Roman" panose="02020603050405020304" pitchFamily="18" charset="0"/>
                <a:cs typeface="Times New Roman" panose="02020603050405020304" pitchFamily="18" charset="0"/>
              </a:rPr>
              <a:t>Physical Review</a:t>
            </a:r>
            <a:r>
              <a:rPr lang="en-US" sz="2400" dirty="0">
                <a:solidFill>
                  <a:srgbClr val="7030A0"/>
                </a:solidFill>
                <a:latin typeface="Times New Roman" panose="02020603050405020304" pitchFamily="18" charset="0"/>
                <a:cs typeface="Times New Roman" panose="02020603050405020304" pitchFamily="18" charset="0"/>
              </a:rPr>
              <a:t>, Vol. </a:t>
            </a:r>
            <a:r>
              <a:rPr lang="en-US" sz="2400" b="1" dirty="0">
                <a:solidFill>
                  <a:srgbClr val="7030A0"/>
                </a:solidFill>
                <a:latin typeface="Times New Roman" panose="02020603050405020304" pitchFamily="18" charset="0"/>
                <a:cs typeface="Times New Roman" panose="02020603050405020304" pitchFamily="18" charset="0"/>
              </a:rPr>
              <a:t>47</a:t>
            </a:r>
            <a:r>
              <a:rPr lang="en-US" sz="2400" dirty="0">
                <a:solidFill>
                  <a:srgbClr val="7030A0"/>
                </a:solidFill>
                <a:latin typeface="Times New Roman" panose="02020603050405020304" pitchFamily="18" charset="0"/>
                <a:cs typeface="Times New Roman" panose="02020603050405020304" pitchFamily="18" charset="0"/>
              </a:rPr>
              <a:t>, No. 10, pp. 777-780, </a:t>
            </a:r>
            <a:r>
              <a:rPr lang="en-US" sz="2400" b="1" dirty="0">
                <a:solidFill>
                  <a:srgbClr val="7030A0"/>
                </a:solidFill>
                <a:latin typeface="Times New Roman" panose="02020603050405020304" pitchFamily="18" charset="0"/>
                <a:cs typeface="Times New Roman" panose="02020603050405020304" pitchFamily="18" charset="0"/>
              </a:rPr>
              <a:t>1935</a:t>
            </a:r>
          </a:p>
        </p:txBody>
      </p:sp>
      <p:sp>
        <p:nvSpPr>
          <p:cNvPr id="3" name="CaixaDeTexto 2">
            <a:extLst>
              <a:ext uri="{FF2B5EF4-FFF2-40B4-BE49-F238E27FC236}">
                <a16:creationId xmlns:a16="http://schemas.microsoft.com/office/drawing/2014/main" id="{F5415934-CEBC-44BE-88DB-0707D07BDF5D}"/>
              </a:ext>
            </a:extLst>
          </p:cNvPr>
          <p:cNvSpPr txBox="1"/>
          <p:nvPr/>
        </p:nvSpPr>
        <p:spPr>
          <a:xfrm>
            <a:off x="5312923" y="1676136"/>
            <a:ext cx="1566154" cy="923330"/>
          </a:xfrm>
          <a:prstGeom prst="rect">
            <a:avLst/>
          </a:prstGeom>
          <a:noFill/>
        </p:spPr>
        <p:txBody>
          <a:bodyPr wrap="square" rtlCol="0">
            <a:spAutoFit/>
          </a:bodyPr>
          <a:lstStyle/>
          <a:p>
            <a:r>
              <a:rPr lang="en-US" sz="5400" b="1" dirty="0">
                <a:solidFill>
                  <a:srgbClr val="0000FF"/>
                </a:solidFill>
                <a:latin typeface="Times New Roman" panose="02020603050405020304" pitchFamily="18" charset="0"/>
                <a:cs typeface="Times New Roman" panose="02020603050405020304" pitchFamily="18" charset="0"/>
              </a:rPr>
              <a:t>EPR</a:t>
            </a:r>
          </a:p>
        </p:txBody>
      </p:sp>
    </p:spTree>
    <p:extLst>
      <p:ext uri="{BB962C8B-B14F-4D97-AF65-F5344CB8AC3E}">
        <p14:creationId xmlns:p14="http://schemas.microsoft.com/office/powerpoint/2010/main" val="40942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831393-247A-438D-BB74-9493E4231653}"/>
              </a:ext>
            </a:extLst>
          </p:cNvPr>
          <p:cNvSpPr/>
          <p:nvPr/>
        </p:nvSpPr>
        <p:spPr>
          <a:xfrm>
            <a:off x="3118261" y="2967335"/>
            <a:ext cx="5955477" cy="923330"/>
          </a:xfrm>
          <a:prstGeom prst="rect">
            <a:avLst/>
          </a:prstGeom>
          <a:noFill/>
        </p:spPr>
        <p:txBody>
          <a:bodyPr wrap="none" lIns="91440" tIns="45720" rIns="91440" bIns="45720">
            <a:spAutoFit/>
          </a:bodyPr>
          <a:lstStyle/>
          <a:p>
            <a:pPr algn="ctr"/>
            <a:r>
              <a:rPr lang="en-US" sz="5400" b="1" cap="none" spc="0" dirty="0">
                <a:ln w="0"/>
                <a:solidFill>
                  <a:srgbClr val="0000FF"/>
                </a:solidFill>
                <a:latin typeface="Times New Roman" panose="02020603050405020304" pitchFamily="18" charset="0"/>
                <a:cs typeface="Times New Roman" panose="02020603050405020304" pitchFamily="18" charset="0"/>
              </a:rPr>
              <a:t>The EPR argument</a:t>
            </a:r>
          </a:p>
        </p:txBody>
      </p:sp>
    </p:spTree>
    <p:extLst>
      <p:ext uri="{BB962C8B-B14F-4D97-AF65-F5344CB8AC3E}">
        <p14:creationId xmlns:p14="http://schemas.microsoft.com/office/powerpoint/2010/main" val="242067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63A16DF-5417-4CA6-AC4F-23BE68E90023}"/>
              </a:ext>
            </a:extLst>
          </p:cNvPr>
          <p:cNvSpPr txBox="1"/>
          <p:nvPr/>
        </p:nvSpPr>
        <p:spPr>
          <a:xfrm>
            <a:off x="513562" y="197346"/>
            <a:ext cx="11164875" cy="6463308"/>
          </a:xfrm>
          <a:prstGeom prst="rect">
            <a:avLst/>
          </a:prstGeom>
          <a:noFill/>
        </p:spPr>
        <p:txBody>
          <a:bodyPr wrap="square" rtlCol="0">
            <a:spAutoFit/>
          </a:bodyPr>
          <a:lstStyle/>
          <a:p>
            <a:pPr marL="342900" indent="-342900">
              <a:buFont typeface="Arial" panose="020B0604020202020204" pitchFamily="34" charset="0"/>
              <a:buChar char="•"/>
            </a:pPr>
            <a:r>
              <a:rPr lang="en-US" sz="2300" dirty="0">
                <a:solidFill>
                  <a:srgbClr val="0000FF"/>
                </a:solidFill>
                <a:latin typeface="Times New Roman" panose="02020603050405020304" pitchFamily="18" charset="0"/>
                <a:cs typeface="Times New Roman" panose="02020603050405020304" pitchFamily="18" charset="0"/>
              </a:rPr>
              <a:t>In the audience there are skeptical people (as </a:t>
            </a:r>
            <a:r>
              <a:rPr lang="en-US" sz="2300" b="1" dirty="0">
                <a:solidFill>
                  <a:srgbClr val="0000FF"/>
                </a:solidFill>
                <a:latin typeface="Times New Roman" panose="02020603050405020304" pitchFamily="18" charset="0"/>
                <a:cs typeface="Times New Roman" panose="02020603050405020304" pitchFamily="18" charset="0"/>
              </a:rPr>
              <a:t>EPR</a:t>
            </a:r>
            <a:r>
              <a:rPr lang="en-US" sz="2300" dirty="0">
                <a:solidFill>
                  <a:srgbClr val="0000FF"/>
                </a:solidFill>
                <a:latin typeface="Times New Roman" panose="02020603050405020304" pitchFamily="18" charset="0"/>
                <a:cs typeface="Times New Roman" panose="02020603050405020304" pitchFamily="18" charset="0"/>
              </a:rPr>
              <a:t>) who are not convinced that </a:t>
            </a:r>
            <a:r>
              <a:rPr lang="en-US" sz="2300" b="1" dirty="0">
                <a:solidFill>
                  <a:srgbClr val="0000FF"/>
                </a:solidFill>
                <a:latin typeface="Times New Roman" panose="02020603050405020304" pitchFamily="18" charset="0"/>
                <a:cs typeface="Times New Roman" panose="02020603050405020304" pitchFamily="18" charset="0"/>
              </a:rPr>
              <a:t>Alice</a:t>
            </a:r>
            <a:r>
              <a:rPr lang="en-US" sz="2300" dirty="0">
                <a:solidFill>
                  <a:srgbClr val="0000FF"/>
                </a:solidFill>
                <a:latin typeface="Times New Roman" panose="02020603050405020304" pitchFamily="18" charset="0"/>
                <a:cs typeface="Times New Roman" panose="02020603050405020304" pitchFamily="18" charset="0"/>
              </a:rPr>
              <a:t> and </a:t>
            </a:r>
            <a:r>
              <a:rPr lang="en-US" sz="2300" b="1" dirty="0">
                <a:solidFill>
                  <a:srgbClr val="0000FF"/>
                </a:solidFill>
                <a:latin typeface="Times New Roman" panose="02020603050405020304" pitchFamily="18" charset="0"/>
                <a:cs typeface="Times New Roman" panose="02020603050405020304" pitchFamily="18" charset="0"/>
              </a:rPr>
              <a:t>Bob</a:t>
            </a:r>
            <a:r>
              <a:rPr lang="en-US" sz="2300" dirty="0">
                <a:solidFill>
                  <a:srgbClr val="0000FF"/>
                </a:solidFill>
                <a:latin typeface="Times New Roman" panose="02020603050405020304" pitchFamily="18" charset="0"/>
                <a:cs typeface="Times New Roman" panose="02020603050405020304" pitchFamily="18" charset="0"/>
              </a:rPr>
              <a:t> are telepathic. Indeed, they have a very simple explanation: they assume that, before the performance, </a:t>
            </a:r>
            <a:r>
              <a:rPr lang="en-US" sz="2300" b="1" dirty="0">
                <a:solidFill>
                  <a:srgbClr val="0000FF"/>
                </a:solidFill>
                <a:latin typeface="Times New Roman" panose="02020603050405020304" pitchFamily="18" charset="0"/>
                <a:cs typeface="Times New Roman" panose="02020603050405020304" pitchFamily="18" charset="0"/>
              </a:rPr>
              <a:t>Alice</a:t>
            </a:r>
            <a:r>
              <a:rPr lang="en-US" sz="2300" dirty="0">
                <a:solidFill>
                  <a:srgbClr val="0000FF"/>
                </a:solidFill>
                <a:latin typeface="Times New Roman" panose="02020603050405020304" pitchFamily="18" charset="0"/>
                <a:cs typeface="Times New Roman" panose="02020603050405020304" pitchFamily="18" charset="0"/>
              </a:rPr>
              <a:t> and </a:t>
            </a:r>
            <a:r>
              <a:rPr lang="en-US" sz="2300" b="1" dirty="0">
                <a:solidFill>
                  <a:srgbClr val="0000FF"/>
                </a:solidFill>
                <a:latin typeface="Times New Roman" panose="02020603050405020304" pitchFamily="18" charset="0"/>
                <a:cs typeface="Times New Roman" panose="02020603050405020304" pitchFamily="18" charset="0"/>
              </a:rPr>
              <a:t>Bob</a:t>
            </a:r>
            <a:r>
              <a:rPr lang="en-US" sz="2300" dirty="0">
                <a:solidFill>
                  <a:srgbClr val="0000FF"/>
                </a:solidFill>
                <a:latin typeface="Times New Roman" panose="02020603050405020304" pitchFamily="18" charset="0"/>
                <a:cs typeface="Times New Roman" panose="02020603050405020304" pitchFamily="18" charset="0"/>
              </a:rPr>
              <a:t> have agreed on what answers they will give according to the numbers on the cards they have received. This is a </a:t>
            </a:r>
            <a:r>
              <a:rPr lang="en-US" sz="2300" b="1" dirty="0">
                <a:solidFill>
                  <a:srgbClr val="0000FF"/>
                </a:solidFill>
                <a:latin typeface="Times New Roman" panose="02020603050405020304" pitchFamily="18" charset="0"/>
                <a:cs typeface="Times New Roman" panose="02020603050405020304" pitchFamily="18" charset="0"/>
              </a:rPr>
              <a:t>local strategy</a:t>
            </a:r>
            <a:r>
              <a:rPr lang="en-US" sz="2300" dirty="0">
                <a:solidFill>
                  <a:srgbClr val="0000FF"/>
                </a:solidFill>
                <a:latin typeface="Times New Roman" panose="02020603050405020304" pitchFamily="18" charset="0"/>
                <a:cs typeface="Times New Roman" panose="02020603050405020304" pitchFamily="18" charset="0"/>
              </a:rPr>
              <a:t>.</a:t>
            </a:r>
          </a:p>
          <a:p>
            <a:endParaRPr lang="en-US" sz="2300"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300" dirty="0">
                <a:solidFill>
                  <a:srgbClr val="0000FF"/>
                </a:solidFill>
                <a:latin typeface="Times New Roman" panose="02020603050405020304" pitchFamily="18" charset="0"/>
                <a:cs typeface="Times New Roman" panose="02020603050405020304" pitchFamily="18" charset="0"/>
              </a:rPr>
              <a:t>An example of that agreement is the following </a:t>
            </a:r>
            <a:r>
              <a:rPr lang="en-US" sz="2300" b="1" i="1" dirty="0">
                <a:solidFill>
                  <a:srgbClr val="0000FF"/>
                </a:solidFill>
                <a:latin typeface="Times New Roman" panose="02020603050405020304" pitchFamily="18" charset="0"/>
                <a:cs typeface="Times New Roman" panose="02020603050405020304" pitchFamily="18" charset="0"/>
              </a:rPr>
              <a:t>hidden instruction</a:t>
            </a:r>
            <a:r>
              <a:rPr lang="en-US" sz="2300" dirty="0">
                <a:solidFill>
                  <a:srgbClr val="0000FF"/>
                </a:solidFill>
                <a:latin typeface="Times New Roman" panose="02020603050405020304" pitchFamily="18" charset="0"/>
                <a:cs typeface="Times New Roman" panose="02020603050405020304" pitchFamily="18" charset="0"/>
              </a:rPr>
              <a:t>: </a:t>
            </a:r>
            <a:r>
              <a:rPr lang="en-US" sz="2300" b="1" dirty="0">
                <a:solidFill>
                  <a:srgbClr val="0000FF"/>
                </a:solidFill>
                <a:latin typeface="Times New Roman" panose="02020603050405020304" pitchFamily="18" charset="0"/>
                <a:cs typeface="Times New Roman" panose="02020603050405020304" pitchFamily="18" charset="0"/>
              </a:rPr>
              <a:t>YNY</a:t>
            </a:r>
            <a:r>
              <a:rPr lang="en-US" sz="2300" dirty="0">
                <a:solidFill>
                  <a:srgbClr val="0000FF"/>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300"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300" dirty="0">
                <a:solidFill>
                  <a:srgbClr val="0000FF"/>
                </a:solidFill>
                <a:latin typeface="Times New Roman" panose="02020603050405020304" pitchFamily="18" charset="0"/>
                <a:cs typeface="Times New Roman" panose="02020603050405020304" pitchFamily="18" charset="0"/>
              </a:rPr>
              <a:t>This instruction, </a:t>
            </a:r>
            <a:r>
              <a:rPr lang="en-US" sz="2300" b="1" dirty="0">
                <a:solidFill>
                  <a:srgbClr val="0000FF"/>
                </a:solidFill>
                <a:latin typeface="Times New Roman" panose="02020603050405020304" pitchFamily="18" charset="0"/>
                <a:cs typeface="Times New Roman" panose="02020603050405020304" pitchFamily="18" charset="0"/>
              </a:rPr>
              <a:t>YNY, </a:t>
            </a:r>
            <a:r>
              <a:rPr lang="en-US" sz="2300" dirty="0">
                <a:solidFill>
                  <a:srgbClr val="0000FF"/>
                </a:solidFill>
                <a:latin typeface="Times New Roman" panose="02020603050405020304" pitchFamily="18" charset="0"/>
                <a:cs typeface="Times New Roman" panose="02020603050405020304" pitchFamily="18" charset="0"/>
              </a:rPr>
              <a:t> means the following:</a:t>
            </a:r>
          </a:p>
          <a:p>
            <a:pPr marL="800100" lvl="1" indent="-342900">
              <a:buFont typeface="Wingdings" panose="05000000000000000000" pitchFamily="2" charset="2"/>
              <a:buChar char="Ø"/>
            </a:pPr>
            <a:r>
              <a:rPr lang="en-US" sz="2300" dirty="0">
                <a:solidFill>
                  <a:srgbClr val="0000FF"/>
                </a:solidFill>
                <a:latin typeface="Times New Roman" panose="02020603050405020304" pitchFamily="18" charset="0"/>
                <a:cs typeface="Times New Roman" panose="02020603050405020304" pitchFamily="18" charset="0"/>
              </a:rPr>
              <a:t>Answer </a:t>
            </a:r>
            <a:r>
              <a:rPr lang="en-US" sz="2300" b="1" dirty="0">
                <a:solidFill>
                  <a:srgbClr val="0000FF"/>
                </a:solidFill>
                <a:latin typeface="Times New Roman" panose="02020603050405020304" pitchFamily="18" charset="0"/>
                <a:cs typeface="Times New Roman" panose="02020603050405020304" pitchFamily="18" charset="0"/>
              </a:rPr>
              <a:t>Yes</a:t>
            </a:r>
            <a:r>
              <a:rPr lang="en-US" sz="2300" dirty="0">
                <a:solidFill>
                  <a:srgbClr val="0000FF"/>
                </a:solidFill>
                <a:latin typeface="Times New Roman" panose="02020603050405020304" pitchFamily="18" charset="0"/>
                <a:cs typeface="Times New Roman" panose="02020603050405020304" pitchFamily="18" charset="0"/>
              </a:rPr>
              <a:t> if the card number is </a:t>
            </a:r>
            <a:r>
              <a:rPr lang="en-US" sz="2300" b="1" dirty="0">
                <a:solidFill>
                  <a:srgbClr val="0000FF"/>
                </a:solidFill>
                <a:latin typeface="Times New Roman" panose="02020603050405020304" pitchFamily="18" charset="0"/>
                <a:cs typeface="Times New Roman" panose="02020603050405020304" pitchFamily="18" charset="0"/>
              </a:rPr>
              <a:t>1</a:t>
            </a:r>
            <a:r>
              <a:rPr lang="en-US" sz="2300" dirty="0">
                <a:solidFill>
                  <a:srgbClr val="0000FF"/>
                </a:solidFill>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sz="2300" dirty="0">
                <a:solidFill>
                  <a:srgbClr val="0000FF"/>
                </a:solidFill>
                <a:latin typeface="Times New Roman" panose="02020603050405020304" pitchFamily="18" charset="0"/>
                <a:cs typeface="Times New Roman" panose="02020603050405020304" pitchFamily="18" charset="0"/>
              </a:rPr>
              <a:t>Answer </a:t>
            </a:r>
            <a:r>
              <a:rPr lang="en-US" sz="2300" b="1" dirty="0">
                <a:solidFill>
                  <a:srgbClr val="0000FF"/>
                </a:solidFill>
                <a:latin typeface="Times New Roman" panose="02020603050405020304" pitchFamily="18" charset="0"/>
                <a:cs typeface="Times New Roman" panose="02020603050405020304" pitchFamily="18" charset="0"/>
              </a:rPr>
              <a:t>No</a:t>
            </a:r>
            <a:r>
              <a:rPr lang="en-US" sz="2300" dirty="0">
                <a:solidFill>
                  <a:srgbClr val="0000FF"/>
                </a:solidFill>
                <a:latin typeface="Times New Roman" panose="02020603050405020304" pitchFamily="18" charset="0"/>
                <a:cs typeface="Times New Roman" panose="02020603050405020304" pitchFamily="18" charset="0"/>
              </a:rPr>
              <a:t> if the card number is </a:t>
            </a:r>
            <a:r>
              <a:rPr lang="en-US" sz="2300" b="1" dirty="0">
                <a:solidFill>
                  <a:srgbClr val="0000FF"/>
                </a:solidFill>
                <a:latin typeface="Times New Roman" panose="02020603050405020304" pitchFamily="18" charset="0"/>
                <a:cs typeface="Times New Roman" panose="02020603050405020304" pitchFamily="18" charset="0"/>
              </a:rPr>
              <a:t>2</a:t>
            </a:r>
            <a:r>
              <a:rPr lang="en-US" sz="2300" dirty="0">
                <a:solidFill>
                  <a:srgbClr val="0000FF"/>
                </a:solidFill>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sz="2300" dirty="0">
                <a:solidFill>
                  <a:srgbClr val="0000FF"/>
                </a:solidFill>
                <a:latin typeface="Times New Roman" panose="02020603050405020304" pitchFamily="18" charset="0"/>
                <a:cs typeface="Times New Roman" panose="02020603050405020304" pitchFamily="18" charset="0"/>
              </a:rPr>
              <a:t>Answer </a:t>
            </a:r>
            <a:r>
              <a:rPr lang="en-US" sz="2300" b="1" dirty="0">
                <a:solidFill>
                  <a:srgbClr val="0000FF"/>
                </a:solidFill>
                <a:latin typeface="Times New Roman" panose="02020603050405020304" pitchFamily="18" charset="0"/>
                <a:cs typeface="Times New Roman" panose="02020603050405020304" pitchFamily="18" charset="0"/>
              </a:rPr>
              <a:t>Yes</a:t>
            </a:r>
            <a:r>
              <a:rPr lang="en-US" sz="2300" dirty="0">
                <a:solidFill>
                  <a:srgbClr val="0000FF"/>
                </a:solidFill>
                <a:latin typeface="Times New Roman" panose="02020603050405020304" pitchFamily="18" charset="0"/>
                <a:cs typeface="Times New Roman" panose="02020603050405020304" pitchFamily="18" charset="0"/>
              </a:rPr>
              <a:t> if the card number is </a:t>
            </a:r>
            <a:r>
              <a:rPr lang="en-US" sz="2300" b="1" dirty="0">
                <a:solidFill>
                  <a:srgbClr val="0000FF"/>
                </a:solidFill>
                <a:latin typeface="Times New Roman" panose="02020603050405020304" pitchFamily="18" charset="0"/>
                <a:cs typeface="Times New Roman" panose="02020603050405020304" pitchFamily="18" charset="0"/>
              </a:rPr>
              <a:t>3</a:t>
            </a:r>
            <a:r>
              <a:rPr lang="en-US" sz="2300" dirty="0">
                <a:solidFill>
                  <a:srgbClr val="0000FF"/>
                </a:solidFill>
                <a:latin typeface="Times New Roman" panose="02020603050405020304" pitchFamily="18" charset="0"/>
                <a:cs typeface="Times New Roman" panose="02020603050405020304" pitchFamily="18" charset="0"/>
              </a:rPr>
              <a:t>.</a:t>
            </a:r>
          </a:p>
          <a:p>
            <a:endParaRPr lang="en-US" sz="23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300" dirty="0">
                <a:solidFill>
                  <a:srgbClr val="0000FF"/>
                </a:solidFill>
                <a:latin typeface="Times New Roman" panose="02020603050405020304" pitchFamily="18" charset="0"/>
                <a:cs typeface="Times New Roman" panose="02020603050405020304" pitchFamily="18" charset="0"/>
              </a:rPr>
              <a:t>There are, of course, </a:t>
            </a:r>
            <a:r>
              <a:rPr lang="en-US" sz="2300" b="1" dirty="0">
                <a:solidFill>
                  <a:srgbClr val="0000FF"/>
                </a:solidFill>
                <a:latin typeface="Times New Roman" panose="02020603050405020304" pitchFamily="18" charset="0"/>
                <a:cs typeface="Times New Roman" panose="02020603050405020304" pitchFamily="18" charset="0"/>
              </a:rPr>
              <a:t>8</a:t>
            </a:r>
            <a:r>
              <a:rPr lang="en-US" sz="2300" dirty="0">
                <a:solidFill>
                  <a:srgbClr val="0000FF"/>
                </a:solidFill>
                <a:latin typeface="Times New Roman" panose="02020603050405020304" pitchFamily="18" charset="0"/>
                <a:cs typeface="Times New Roman" panose="02020603050405020304" pitchFamily="18" charset="0"/>
              </a:rPr>
              <a:t> different instructions of this type: </a:t>
            </a:r>
            <a:r>
              <a:rPr lang="en-US" sz="2300" b="1" dirty="0">
                <a:solidFill>
                  <a:srgbClr val="0000FF"/>
                </a:solidFill>
                <a:latin typeface="Times New Roman" panose="02020603050405020304" pitchFamily="18" charset="0"/>
                <a:cs typeface="Times New Roman" panose="02020603050405020304" pitchFamily="18" charset="0"/>
              </a:rPr>
              <a:t>{ YYY, YYN, YNY, YNN, NYY, NYN, NNY, NNN }. </a:t>
            </a:r>
            <a:r>
              <a:rPr lang="en-US" sz="2300" dirty="0">
                <a:solidFill>
                  <a:srgbClr val="0000FF"/>
                </a:solidFill>
                <a:latin typeface="Times New Roman" panose="02020603050405020304" pitchFamily="18" charset="0"/>
                <a:cs typeface="Times New Roman" panose="02020603050405020304" pitchFamily="18" charset="0"/>
              </a:rPr>
              <a:t>On the other hand, there are </a:t>
            </a:r>
            <a:r>
              <a:rPr lang="en-US" sz="2300" b="1" dirty="0">
                <a:solidFill>
                  <a:srgbClr val="0000FF"/>
                </a:solidFill>
                <a:latin typeface="Times New Roman" panose="02020603050405020304" pitchFamily="18" charset="0"/>
                <a:cs typeface="Times New Roman" panose="02020603050405020304" pitchFamily="18" charset="0"/>
              </a:rPr>
              <a:t>9</a:t>
            </a:r>
            <a:r>
              <a:rPr lang="en-US" sz="2300" dirty="0">
                <a:solidFill>
                  <a:srgbClr val="0000FF"/>
                </a:solidFill>
                <a:latin typeface="Times New Roman" panose="02020603050405020304" pitchFamily="18" charset="0"/>
                <a:cs typeface="Times New Roman" panose="02020603050405020304" pitchFamily="18" charset="0"/>
              </a:rPr>
              <a:t> different settings for the pair of numbers given to Alice and Bob: </a:t>
            </a:r>
            <a:r>
              <a:rPr lang="en-US" sz="2300" b="1" dirty="0">
                <a:solidFill>
                  <a:srgbClr val="0000FF"/>
                </a:solidFill>
                <a:latin typeface="Times New Roman" panose="02020603050405020304" pitchFamily="18" charset="0"/>
                <a:cs typeface="Times New Roman" panose="02020603050405020304" pitchFamily="18" charset="0"/>
              </a:rPr>
              <a:t>{</a:t>
            </a:r>
            <a:r>
              <a:rPr lang="en-US" sz="2300" dirty="0">
                <a:solidFill>
                  <a:srgbClr val="0000FF"/>
                </a:solidFill>
                <a:latin typeface="Times New Roman" panose="02020603050405020304" pitchFamily="18" charset="0"/>
                <a:cs typeface="Times New Roman" panose="02020603050405020304" pitchFamily="18" charset="0"/>
              </a:rPr>
              <a:t> </a:t>
            </a:r>
            <a:r>
              <a:rPr lang="en-US" sz="2300" b="1" dirty="0">
                <a:solidFill>
                  <a:srgbClr val="0000FF"/>
                </a:solidFill>
                <a:latin typeface="Times New Roman" panose="02020603050405020304" pitchFamily="18" charset="0"/>
                <a:cs typeface="Times New Roman" panose="02020603050405020304" pitchFamily="18" charset="0"/>
              </a:rPr>
              <a:t>11, 12, 13, 21, 22, 23, 31, 32, 33 }.</a:t>
            </a:r>
            <a:endParaRPr lang="en-US" sz="2300" dirty="0">
              <a:solidFill>
                <a:srgbClr val="0000FF"/>
              </a:solidFill>
              <a:latin typeface="Times New Roman" panose="02020603050405020304" pitchFamily="18" charset="0"/>
              <a:cs typeface="Times New Roman" panose="02020603050405020304" pitchFamily="18" charset="0"/>
            </a:endParaRPr>
          </a:p>
          <a:p>
            <a:pPr algn="just"/>
            <a:r>
              <a:rPr lang="en-US" sz="2300" dirty="0">
                <a:solidFill>
                  <a:srgbClr val="0000FF"/>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300" dirty="0">
                <a:solidFill>
                  <a:srgbClr val="0000FF"/>
                </a:solidFill>
                <a:latin typeface="Times New Roman" panose="02020603050405020304" pitchFamily="18" charset="0"/>
                <a:cs typeface="Times New Roman" panose="02020603050405020304" pitchFamily="18" charset="0"/>
              </a:rPr>
              <a:t>However, to reproduce the statistics of their responses, they will have to change their pattern with every set of cards.</a:t>
            </a:r>
          </a:p>
        </p:txBody>
      </p:sp>
    </p:spTree>
    <p:extLst>
      <p:ext uri="{BB962C8B-B14F-4D97-AF65-F5344CB8AC3E}">
        <p14:creationId xmlns:p14="http://schemas.microsoft.com/office/powerpoint/2010/main" val="34358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1731</Words>
  <Application>Microsoft Office PowerPoint</Application>
  <PresentationFormat>Ecrã Panorâmico</PresentationFormat>
  <Paragraphs>132</Paragraphs>
  <Slides>38</Slides>
  <Notes>0</Notes>
  <HiddenSlides>0</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1</vt:i4>
      </vt:variant>
      <vt:variant>
        <vt:lpstr>Títulos dos diapositivos</vt:lpstr>
      </vt:variant>
      <vt:variant>
        <vt:i4>38</vt:i4>
      </vt:variant>
    </vt:vector>
  </HeadingPairs>
  <TitlesOfParts>
    <vt:vector size="47" baseType="lpstr">
      <vt:lpstr>Arial</vt:lpstr>
      <vt:lpstr>Calibri</vt:lpstr>
      <vt:lpstr>Calibri Light</vt:lpstr>
      <vt:lpstr>Euclid Math Two</vt:lpstr>
      <vt:lpstr>Rockwell Extra Bold</vt:lpstr>
      <vt:lpstr>Times New Roman</vt:lpstr>
      <vt:lpstr>Wingdings</vt:lpstr>
      <vt:lpstr>Tema do Office</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Paiva</dc:creator>
  <cp:lastModifiedBy>Carlos Paiva</cp:lastModifiedBy>
  <cp:revision>79</cp:revision>
  <dcterms:created xsi:type="dcterms:W3CDTF">2019-07-07T16:48:34Z</dcterms:created>
  <dcterms:modified xsi:type="dcterms:W3CDTF">2020-05-20T13:45:36Z</dcterms:modified>
</cp:coreProperties>
</file>